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11" r:id="rId1"/>
  </p:sldMasterIdLst>
  <p:notesMasterIdLst>
    <p:notesMasterId r:id="rId26"/>
  </p:notesMasterIdLst>
  <p:handoutMasterIdLst>
    <p:handoutMasterId r:id="rId27"/>
  </p:handoutMasterIdLst>
  <p:sldIdLst>
    <p:sldId id="257" r:id="rId2"/>
    <p:sldId id="381" r:id="rId3"/>
    <p:sldId id="382" r:id="rId4"/>
    <p:sldId id="394" r:id="rId5"/>
    <p:sldId id="395" r:id="rId6"/>
    <p:sldId id="396" r:id="rId7"/>
    <p:sldId id="398" r:id="rId8"/>
    <p:sldId id="390" r:id="rId9"/>
    <p:sldId id="391" r:id="rId10"/>
    <p:sldId id="392" r:id="rId11"/>
    <p:sldId id="383" r:id="rId12"/>
    <p:sldId id="341" r:id="rId13"/>
    <p:sldId id="389" r:id="rId14"/>
    <p:sldId id="386" r:id="rId15"/>
    <p:sldId id="364" r:id="rId16"/>
    <p:sldId id="385" r:id="rId17"/>
    <p:sldId id="384" r:id="rId18"/>
    <p:sldId id="369" r:id="rId19"/>
    <p:sldId id="353" r:id="rId20"/>
    <p:sldId id="354" r:id="rId21"/>
    <p:sldId id="387" r:id="rId22"/>
    <p:sldId id="366" r:id="rId23"/>
    <p:sldId id="373" r:id="rId24"/>
    <p:sldId id="345" r:id="rId25"/>
  </p:sldIdLst>
  <p:sldSz cx="9144000" cy="6858000" type="screen4x3"/>
  <p:notesSz cx="6858000" cy="9144000"/>
  <p:defaultTextStyle>
    <a:defPPr>
      <a:defRPr lang="en-US"/>
    </a:defPPr>
    <a:lvl1pPr algn="ctr" rtl="0" eaLnBrk="0" fontAlgn="base" hangingPunct="0">
      <a:spcBef>
        <a:spcPct val="0"/>
      </a:spcBef>
      <a:spcAft>
        <a:spcPct val="0"/>
      </a:spcAft>
      <a:defRPr kern="1200">
        <a:solidFill>
          <a:schemeClr val="tx1"/>
        </a:solidFill>
        <a:latin typeface="Arial" pitchFamily="34" charset="0"/>
        <a:ea typeface="ＭＳ Ｐゴシック" charset="-128"/>
        <a:cs typeface="+mn-cs"/>
      </a:defRPr>
    </a:lvl1pPr>
    <a:lvl2pPr marL="457200" algn="ctr" rtl="0" eaLnBrk="0" fontAlgn="base" hangingPunct="0">
      <a:spcBef>
        <a:spcPct val="0"/>
      </a:spcBef>
      <a:spcAft>
        <a:spcPct val="0"/>
      </a:spcAft>
      <a:defRPr kern="1200">
        <a:solidFill>
          <a:schemeClr val="tx1"/>
        </a:solidFill>
        <a:latin typeface="Arial" pitchFamily="34" charset="0"/>
        <a:ea typeface="ＭＳ Ｐゴシック" charset="-128"/>
        <a:cs typeface="+mn-cs"/>
      </a:defRPr>
    </a:lvl2pPr>
    <a:lvl3pPr marL="914400" algn="ctr" rtl="0" eaLnBrk="0" fontAlgn="base" hangingPunct="0">
      <a:spcBef>
        <a:spcPct val="0"/>
      </a:spcBef>
      <a:spcAft>
        <a:spcPct val="0"/>
      </a:spcAft>
      <a:defRPr kern="1200">
        <a:solidFill>
          <a:schemeClr val="tx1"/>
        </a:solidFill>
        <a:latin typeface="Arial" pitchFamily="34" charset="0"/>
        <a:ea typeface="ＭＳ Ｐゴシック" charset="-128"/>
        <a:cs typeface="+mn-cs"/>
      </a:defRPr>
    </a:lvl3pPr>
    <a:lvl4pPr marL="1371600" algn="ctr" rtl="0" eaLnBrk="0" fontAlgn="base" hangingPunct="0">
      <a:spcBef>
        <a:spcPct val="0"/>
      </a:spcBef>
      <a:spcAft>
        <a:spcPct val="0"/>
      </a:spcAft>
      <a:defRPr kern="1200">
        <a:solidFill>
          <a:schemeClr val="tx1"/>
        </a:solidFill>
        <a:latin typeface="Arial" pitchFamily="34" charset="0"/>
        <a:ea typeface="ＭＳ Ｐゴシック" charset="-128"/>
        <a:cs typeface="+mn-cs"/>
      </a:defRPr>
    </a:lvl4pPr>
    <a:lvl5pPr marL="1828800" algn="ctr" rtl="0" eaLnBrk="0" fontAlgn="base" hangingPunct="0">
      <a:spcBef>
        <a:spcPct val="0"/>
      </a:spcBef>
      <a:spcAft>
        <a:spcPct val="0"/>
      </a:spcAft>
      <a:defRPr kern="1200">
        <a:solidFill>
          <a:schemeClr val="tx1"/>
        </a:solidFill>
        <a:latin typeface="Arial" pitchFamily="34" charset="0"/>
        <a:ea typeface="ＭＳ Ｐゴシック" charset="-128"/>
        <a:cs typeface="+mn-cs"/>
      </a:defRPr>
    </a:lvl5pPr>
    <a:lvl6pPr marL="2286000" algn="l" defTabSz="914400" rtl="0" eaLnBrk="1" latinLnBrk="0" hangingPunct="1">
      <a:defRPr kern="1200">
        <a:solidFill>
          <a:schemeClr val="tx1"/>
        </a:solidFill>
        <a:latin typeface="Arial" pitchFamily="34" charset="0"/>
        <a:ea typeface="ＭＳ Ｐゴシック" charset="-128"/>
        <a:cs typeface="+mn-cs"/>
      </a:defRPr>
    </a:lvl6pPr>
    <a:lvl7pPr marL="2743200" algn="l" defTabSz="914400" rtl="0" eaLnBrk="1" latinLnBrk="0" hangingPunct="1">
      <a:defRPr kern="1200">
        <a:solidFill>
          <a:schemeClr val="tx1"/>
        </a:solidFill>
        <a:latin typeface="Arial" pitchFamily="34" charset="0"/>
        <a:ea typeface="ＭＳ Ｐゴシック" charset="-128"/>
        <a:cs typeface="+mn-cs"/>
      </a:defRPr>
    </a:lvl7pPr>
    <a:lvl8pPr marL="3200400" algn="l" defTabSz="914400" rtl="0" eaLnBrk="1" latinLnBrk="0" hangingPunct="1">
      <a:defRPr kern="1200">
        <a:solidFill>
          <a:schemeClr val="tx1"/>
        </a:solidFill>
        <a:latin typeface="Arial" pitchFamily="34" charset="0"/>
        <a:ea typeface="ＭＳ Ｐゴシック" charset="-128"/>
        <a:cs typeface="+mn-cs"/>
      </a:defRPr>
    </a:lvl8pPr>
    <a:lvl9pPr marL="3657600" algn="l" defTabSz="914400" rtl="0" eaLnBrk="1" latinLnBrk="0" hangingPunct="1">
      <a:defRPr kern="1200">
        <a:solidFill>
          <a:schemeClr val="tx1"/>
        </a:solidFill>
        <a:latin typeface="Arial" pitchFamily="34" charset="0"/>
        <a:ea typeface="ＭＳ Ｐゴシック" charset="-128"/>
        <a:cs typeface="+mn-cs"/>
      </a:defRPr>
    </a:lvl9pPr>
  </p:defaultTextStyle>
  <p:extLst>
    <p:ext uri="{EFAFB233-063F-42B5-8137-9DF3F51BA10A}">
      <p15:sldGuideLst xmlns:p15="http://schemas.microsoft.com/office/powerpoint/2012/main">
        <p15:guide id="1" orient="horz" pos="1008">
          <p15:clr>
            <a:srgbClr val="A4A3A4"/>
          </p15:clr>
        </p15:guide>
        <p15:guide id="2" orient="horz" pos="1296">
          <p15:clr>
            <a:srgbClr val="A4A3A4"/>
          </p15:clr>
        </p15:guide>
        <p15:guide id="3" orient="horz" pos="1584">
          <p15:clr>
            <a:srgbClr val="A4A3A4"/>
          </p15:clr>
        </p15:guide>
        <p15:guide id="4" orient="horz" pos="1872">
          <p15:clr>
            <a:srgbClr val="A4A3A4"/>
          </p15:clr>
        </p15:guide>
        <p15:guide id="5" pos="432">
          <p15:clr>
            <a:srgbClr val="A4A3A4"/>
          </p15:clr>
        </p15:guide>
        <p15:guide id="6" pos="336">
          <p15:clr>
            <a:srgbClr val="A4A3A4"/>
          </p15:clr>
        </p15:guide>
        <p15:guide id="7" pos="720">
          <p15:clr>
            <a:srgbClr val="A4A3A4"/>
          </p15:clr>
        </p15:guide>
        <p15:guide id="8"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3" frameSlides="1"/>
  <p:clrMru>
    <a:srgbClr val="006666"/>
    <a:srgbClr val="F7F7F7"/>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96" d="100"/>
          <a:sy n="96" d="100"/>
        </p:scale>
        <p:origin x="1066" y="82"/>
      </p:cViewPr>
      <p:guideLst>
        <p:guide orient="horz" pos="1008"/>
        <p:guide orient="horz" pos="1296"/>
        <p:guide orient="horz" pos="1584"/>
        <p:guide orient="horz" pos="1872"/>
        <p:guide pos="432"/>
        <p:guide pos="336"/>
        <p:guide pos="72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94" d="100"/>
          <a:sy n="94" d="100"/>
        </p:scale>
        <p:origin x="-2010"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35" tIns="45718" rIns="91435" bIns="45718" numCol="1" anchor="t" anchorCtr="0" compatLnSpc="1">
            <a:prstTxWarp prst="textNoShape">
              <a:avLst/>
            </a:prstTxWarp>
          </a:bodyPr>
          <a:lstStyle>
            <a:lvl1pPr algn="l" eaLnBrk="1" hangingPunct="1">
              <a:defRPr sz="1200">
                <a:latin typeface="Arial" charset="0"/>
                <a:ea typeface="+mn-ea"/>
                <a:cs typeface="+mn-cs"/>
              </a:defRPr>
            </a:lvl1pPr>
          </a:lstStyle>
          <a:p>
            <a:pPr>
              <a:defRPr/>
            </a:pPr>
            <a:endParaRPr lang="en-US"/>
          </a:p>
        </p:txBody>
      </p:sp>
      <p:sp>
        <p:nvSpPr>
          <p:cNvPr id="2253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35" tIns="45718" rIns="91435" bIns="45718" numCol="1" anchor="t" anchorCtr="0" compatLnSpc="1">
            <a:prstTxWarp prst="textNoShape">
              <a:avLst/>
            </a:prstTxWarp>
          </a:bodyPr>
          <a:lstStyle>
            <a:lvl1pPr algn="r" eaLnBrk="1" hangingPunct="1">
              <a:defRPr sz="1200">
                <a:latin typeface="Arial" charset="0"/>
                <a:ea typeface="+mn-ea"/>
                <a:cs typeface="+mn-cs"/>
              </a:defRPr>
            </a:lvl1pPr>
          </a:lstStyle>
          <a:p>
            <a:pPr>
              <a:defRPr/>
            </a:pPr>
            <a:endParaRPr lang="en-US"/>
          </a:p>
        </p:txBody>
      </p:sp>
      <p:sp>
        <p:nvSpPr>
          <p:cNvPr id="2253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35" tIns="45718" rIns="91435" bIns="45718" numCol="1" anchor="b" anchorCtr="0" compatLnSpc="1">
            <a:prstTxWarp prst="textNoShape">
              <a:avLst/>
            </a:prstTxWarp>
          </a:bodyPr>
          <a:lstStyle>
            <a:lvl1pPr algn="l" eaLnBrk="1" hangingPunct="1">
              <a:defRPr sz="1200">
                <a:latin typeface="Arial" charset="0"/>
                <a:ea typeface="+mn-ea"/>
                <a:cs typeface="+mn-cs"/>
              </a:defRPr>
            </a:lvl1pPr>
          </a:lstStyle>
          <a:p>
            <a:pPr>
              <a:defRPr/>
            </a:pPr>
            <a:endParaRPr lang="en-US"/>
          </a:p>
        </p:txBody>
      </p:sp>
      <p:sp>
        <p:nvSpPr>
          <p:cNvPr id="2253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35" tIns="45718" rIns="91435" bIns="45718" numCol="1" anchor="b" anchorCtr="0" compatLnSpc="1">
            <a:prstTxWarp prst="textNoShape">
              <a:avLst/>
            </a:prstTxWarp>
          </a:bodyPr>
          <a:lstStyle>
            <a:lvl1pPr algn="r" eaLnBrk="1" hangingPunct="1">
              <a:defRPr sz="1200"/>
            </a:lvl1pPr>
          </a:lstStyle>
          <a:p>
            <a:fld id="{E5237135-898E-4938-B46F-0E2CEADAD200}" type="slidenum">
              <a:rPr lang="en-US"/>
              <a:pPr/>
              <a:t>‹#›</a:t>
            </a:fld>
            <a:endParaRPr lang="en-US"/>
          </a:p>
        </p:txBody>
      </p:sp>
    </p:spTree>
    <p:extLst>
      <p:ext uri="{BB962C8B-B14F-4D97-AF65-F5344CB8AC3E}">
        <p14:creationId xmlns:p14="http://schemas.microsoft.com/office/powerpoint/2010/main" val="34038427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35" tIns="45718" rIns="91435" bIns="45718" numCol="1" anchor="t" anchorCtr="0" compatLnSpc="1">
            <a:prstTxWarp prst="textNoShape">
              <a:avLst/>
            </a:prstTxWarp>
          </a:bodyPr>
          <a:lstStyle>
            <a:lvl1pPr algn="l" eaLnBrk="1" hangingPunct="1">
              <a:defRPr sz="1200">
                <a:latin typeface="Arial" charset="0"/>
                <a:ea typeface="+mn-ea"/>
                <a:cs typeface="+mn-cs"/>
              </a:defRPr>
            </a:lvl1pPr>
          </a:lstStyle>
          <a:p>
            <a:pPr>
              <a:defRPr/>
            </a:pPr>
            <a:endParaRPr lang="en-US"/>
          </a:p>
        </p:txBody>
      </p:sp>
      <p:sp>
        <p:nvSpPr>
          <p:cNvPr id="1843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35" tIns="45718" rIns="91435" bIns="45718" numCol="1" anchor="t" anchorCtr="0" compatLnSpc="1">
            <a:prstTxWarp prst="textNoShape">
              <a:avLst/>
            </a:prstTxWarp>
          </a:bodyPr>
          <a:lstStyle>
            <a:lvl1pPr algn="r" eaLnBrk="1" hangingPunct="1">
              <a:defRPr sz="1200">
                <a:latin typeface="Arial" charset="0"/>
                <a:ea typeface="+mn-ea"/>
                <a:cs typeface="+mn-cs"/>
              </a:defRPr>
            </a:lvl1pPr>
          </a:lstStyle>
          <a:p>
            <a:pPr>
              <a:defRPr/>
            </a:pPr>
            <a:endParaRPr lang="en-US"/>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35" tIns="45718" rIns="91435" bIns="4571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843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35" tIns="45718" rIns="91435" bIns="45718" numCol="1" anchor="b" anchorCtr="0" compatLnSpc="1">
            <a:prstTxWarp prst="textNoShape">
              <a:avLst/>
            </a:prstTxWarp>
          </a:bodyPr>
          <a:lstStyle>
            <a:lvl1pPr algn="l" eaLnBrk="1" hangingPunct="1">
              <a:defRPr sz="1200">
                <a:latin typeface="Arial" charset="0"/>
                <a:ea typeface="+mn-ea"/>
                <a:cs typeface="+mn-cs"/>
              </a:defRPr>
            </a:lvl1pPr>
          </a:lstStyle>
          <a:p>
            <a:pPr>
              <a:defRPr/>
            </a:pPr>
            <a:endParaRPr lang="en-US"/>
          </a:p>
        </p:txBody>
      </p:sp>
      <p:sp>
        <p:nvSpPr>
          <p:cNvPr id="1843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35" tIns="45718" rIns="91435" bIns="45718" numCol="1" anchor="b" anchorCtr="0" compatLnSpc="1">
            <a:prstTxWarp prst="textNoShape">
              <a:avLst/>
            </a:prstTxWarp>
          </a:bodyPr>
          <a:lstStyle>
            <a:lvl1pPr algn="r" eaLnBrk="1" hangingPunct="1">
              <a:defRPr sz="1200"/>
            </a:lvl1pPr>
          </a:lstStyle>
          <a:p>
            <a:fld id="{328E350C-A7C0-4ADC-A6E9-AB9E55694CDE}" type="slidenum">
              <a:rPr lang="en-US"/>
              <a:pPr/>
              <a:t>‹#›</a:t>
            </a:fld>
            <a:endParaRPr lang="en-US"/>
          </a:p>
        </p:txBody>
      </p:sp>
    </p:spTree>
    <p:extLst>
      <p:ext uri="{BB962C8B-B14F-4D97-AF65-F5344CB8AC3E}">
        <p14:creationId xmlns:p14="http://schemas.microsoft.com/office/powerpoint/2010/main" val="387888083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p:cNvSpPr>
            <a:spLocks noGrp="1" noChangeArrowheads="1"/>
          </p:cNvSpPr>
          <p:nvPr>
            <p:ph type="sldNum" sz="quarter" idx="5"/>
          </p:nvPr>
        </p:nvSpPr>
        <p:spPr>
          <a:noFill/>
        </p:spPr>
        <p:txBody>
          <a:bodyPr/>
          <a:lstStyle/>
          <a:p>
            <a:fld id="{F4E4F7A9-C00E-4E55-A735-9A64E3A0CB45}" type="slidenum">
              <a:rPr lang="en-US"/>
              <a:pPr/>
              <a:t>1</a:t>
            </a:fld>
            <a:endParaRPr lang="en-US"/>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a:noFill/>
          <a:ln/>
        </p:spPr>
        <p:txBody>
          <a:bodyPr/>
          <a:lstStyle/>
          <a:p>
            <a:pPr eaLnBrk="1" hangingPunct="1">
              <a:spcBef>
                <a:spcPct val="0"/>
              </a:spcBef>
            </a:pPr>
            <a:endParaRPr lang="en-US" sz="1800" smtClean="0">
              <a:latin typeface="Arial" pitchFamily="34" charset="0"/>
            </a:endParaRPr>
          </a:p>
        </p:txBody>
      </p:sp>
    </p:spTree>
    <p:extLst>
      <p:ext uri="{BB962C8B-B14F-4D97-AF65-F5344CB8AC3E}">
        <p14:creationId xmlns:p14="http://schemas.microsoft.com/office/powerpoint/2010/main" val="23143812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7"/>
          <p:cNvSpPr>
            <a:spLocks noGrp="1" noChangeArrowheads="1"/>
          </p:cNvSpPr>
          <p:nvPr>
            <p:ph type="sldNum" sz="quarter" idx="5"/>
          </p:nvPr>
        </p:nvSpPr>
        <p:spPr>
          <a:noFill/>
        </p:spPr>
        <p:txBody>
          <a:bodyPr/>
          <a:lstStyle/>
          <a:p>
            <a:fld id="{09AE82CC-030B-4244-AF9E-2348E22F5504}" type="slidenum">
              <a:rPr lang="en-US"/>
              <a:pPr/>
              <a:t>20</a:t>
            </a:fld>
            <a:endParaRPr lang="en-US"/>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a:ln/>
        </p:spPr>
        <p:txBody>
          <a:bodyPr/>
          <a:lstStyle/>
          <a:p>
            <a:pPr eaLnBrk="1" hangingPunct="1"/>
            <a:endParaRPr lang="en-US" smtClean="0">
              <a:latin typeface="Arial" pitchFamily="34" charset="0"/>
            </a:endParaRPr>
          </a:p>
        </p:txBody>
      </p:sp>
    </p:spTree>
    <p:extLst>
      <p:ext uri="{BB962C8B-B14F-4D97-AF65-F5344CB8AC3E}">
        <p14:creationId xmlns:p14="http://schemas.microsoft.com/office/powerpoint/2010/main" val="20060341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Rectangle 7"/>
          <p:cNvSpPr>
            <a:spLocks noGrp="1" noChangeArrowheads="1"/>
          </p:cNvSpPr>
          <p:nvPr>
            <p:ph type="sldNum" sz="quarter" idx="5"/>
          </p:nvPr>
        </p:nvSpPr>
        <p:spPr>
          <a:noFill/>
        </p:spPr>
        <p:txBody>
          <a:bodyPr/>
          <a:lstStyle/>
          <a:p>
            <a:fld id="{D21671F3-6FBA-4270-BEA9-56F68CC764C1}" type="slidenum">
              <a:rPr lang="en-US"/>
              <a:pPr/>
              <a:t>22</a:t>
            </a:fld>
            <a:endParaRPr lang="en-US"/>
          </a:p>
        </p:txBody>
      </p:sp>
      <p:sp>
        <p:nvSpPr>
          <p:cNvPr id="84994" name="Rectangle 2"/>
          <p:cNvSpPr>
            <a:spLocks noGrp="1" noRot="1" noChangeAspect="1" noChangeArrowheads="1"/>
          </p:cNvSpPr>
          <p:nvPr>
            <p:ph type="sldImg"/>
          </p:nvPr>
        </p:nvSpPr>
        <p:spPr>
          <a:solidFill>
            <a:srgbClr val="FFFFFF"/>
          </a:solidFill>
          <a:ln/>
        </p:spPr>
      </p:sp>
      <p:sp>
        <p:nvSpPr>
          <p:cNvPr id="84995"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a:lstStyle/>
          <a:p>
            <a:pPr eaLnBrk="1" hangingPunct="1"/>
            <a:endParaRPr lang="en-US" smtClean="0">
              <a:latin typeface="Arial" pitchFamily="34" charset="0"/>
            </a:endParaRPr>
          </a:p>
        </p:txBody>
      </p:sp>
    </p:spTree>
    <p:extLst>
      <p:ext uri="{BB962C8B-B14F-4D97-AF65-F5344CB8AC3E}">
        <p14:creationId xmlns:p14="http://schemas.microsoft.com/office/powerpoint/2010/main" val="13790631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Rectangle 7"/>
          <p:cNvSpPr>
            <a:spLocks noGrp="1" noChangeArrowheads="1"/>
          </p:cNvSpPr>
          <p:nvPr>
            <p:ph type="sldNum" sz="quarter" idx="5"/>
          </p:nvPr>
        </p:nvSpPr>
        <p:spPr>
          <a:noFill/>
        </p:spPr>
        <p:txBody>
          <a:bodyPr/>
          <a:lstStyle/>
          <a:p>
            <a:fld id="{FC5C53EC-37A2-4EDE-81E6-54C338BF03D3}" type="slidenum">
              <a:rPr lang="en-US"/>
              <a:pPr/>
              <a:t>24</a:t>
            </a:fld>
            <a:endParaRPr lang="en-US"/>
          </a:p>
        </p:txBody>
      </p:sp>
      <p:sp>
        <p:nvSpPr>
          <p:cNvPr id="82946" name="Rectangle 2"/>
          <p:cNvSpPr>
            <a:spLocks noGrp="1" noRot="1" noChangeAspect="1" noChangeArrowheads="1"/>
          </p:cNvSpPr>
          <p:nvPr>
            <p:ph type="sldImg"/>
          </p:nvPr>
        </p:nvSpPr>
        <p:spPr>
          <a:solidFill>
            <a:srgbClr val="FFFFFF"/>
          </a:solidFill>
          <a:ln/>
        </p:spPr>
      </p:sp>
      <p:sp>
        <p:nvSpPr>
          <p:cNvPr id="82947"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a:lstStyle/>
          <a:p>
            <a:pPr eaLnBrk="1" hangingPunct="1"/>
            <a:endParaRPr lang="en-US" smtClean="0">
              <a:latin typeface="Arial" pitchFamily="34" charset="0"/>
            </a:endParaRPr>
          </a:p>
        </p:txBody>
      </p:sp>
    </p:spTree>
    <p:extLst>
      <p:ext uri="{BB962C8B-B14F-4D97-AF65-F5344CB8AC3E}">
        <p14:creationId xmlns:p14="http://schemas.microsoft.com/office/powerpoint/2010/main" val="37148297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754243" indent="-290093">
              <a:defRPr sz="2400">
                <a:solidFill>
                  <a:schemeClr val="tx1"/>
                </a:solidFill>
                <a:latin typeface="Arial" charset="0"/>
                <a:ea typeface="ＭＳ Ｐゴシック" charset="0"/>
              </a:defRPr>
            </a:lvl2pPr>
            <a:lvl3pPr marL="1160374" indent="-232075">
              <a:defRPr sz="2400">
                <a:solidFill>
                  <a:schemeClr val="tx1"/>
                </a:solidFill>
                <a:latin typeface="Arial" charset="0"/>
                <a:ea typeface="ＭＳ Ｐゴシック" charset="0"/>
              </a:defRPr>
            </a:lvl3pPr>
            <a:lvl4pPr marL="1624523" indent="-232075">
              <a:defRPr sz="2400">
                <a:solidFill>
                  <a:schemeClr val="tx1"/>
                </a:solidFill>
                <a:latin typeface="Arial" charset="0"/>
                <a:ea typeface="ＭＳ Ｐゴシック" charset="0"/>
              </a:defRPr>
            </a:lvl4pPr>
            <a:lvl5pPr marL="2088672" indent="-232075">
              <a:defRPr sz="2400">
                <a:solidFill>
                  <a:schemeClr val="tx1"/>
                </a:solidFill>
                <a:latin typeface="Arial" charset="0"/>
                <a:ea typeface="ＭＳ Ｐゴシック" charset="0"/>
              </a:defRPr>
            </a:lvl5pPr>
            <a:lvl6pPr marL="2552822" indent="-232075" algn="ctr" eaLnBrk="0" fontAlgn="base" hangingPunct="0">
              <a:spcBef>
                <a:spcPct val="0"/>
              </a:spcBef>
              <a:spcAft>
                <a:spcPct val="0"/>
              </a:spcAft>
              <a:defRPr sz="2400">
                <a:solidFill>
                  <a:schemeClr val="tx1"/>
                </a:solidFill>
                <a:latin typeface="Arial" charset="0"/>
                <a:ea typeface="ＭＳ Ｐゴシック" charset="0"/>
              </a:defRPr>
            </a:lvl6pPr>
            <a:lvl7pPr marL="3016971" indent="-232075" algn="ctr" eaLnBrk="0" fontAlgn="base" hangingPunct="0">
              <a:spcBef>
                <a:spcPct val="0"/>
              </a:spcBef>
              <a:spcAft>
                <a:spcPct val="0"/>
              </a:spcAft>
              <a:defRPr sz="2400">
                <a:solidFill>
                  <a:schemeClr val="tx1"/>
                </a:solidFill>
                <a:latin typeface="Arial" charset="0"/>
                <a:ea typeface="ＭＳ Ｐゴシック" charset="0"/>
              </a:defRPr>
            </a:lvl7pPr>
            <a:lvl8pPr marL="3481121" indent="-232075" algn="ctr" eaLnBrk="0" fontAlgn="base" hangingPunct="0">
              <a:spcBef>
                <a:spcPct val="0"/>
              </a:spcBef>
              <a:spcAft>
                <a:spcPct val="0"/>
              </a:spcAft>
              <a:defRPr sz="2400">
                <a:solidFill>
                  <a:schemeClr val="tx1"/>
                </a:solidFill>
                <a:latin typeface="Arial" charset="0"/>
                <a:ea typeface="ＭＳ Ｐゴシック" charset="0"/>
              </a:defRPr>
            </a:lvl8pPr>
            <a:lvl9pPr marL="3945270" indent="-232075" algn="ctr" eaLnBrk="0" fontAlgn="base" hangingPunct="0">
              <a:spcBef>
                <a:spcPct val="0"/>
              </a:spcBef>
              <a:spcAft>
                <a:spcPct val="0"/>
              </a:spcAft>
              <a:defRPr sz="2400">
                <a:solidFill>
                  <a:schemeClr val="tx1"/>
                </a:solidFill>
                <a:latin typeface="Arial" charset="0"/>
                <a:ea typeface="ＭＳ Ｐゴシック" charset="0"/>
              </a:defRPr>
            </a:lvl9pPr>
          </a:lstStyle>
          <a:p>
            <a:fld id="{27515BF8-BD41-5C46-A511-654563F51E22}" type="slidenum">
              <a:rPr lang="en-US" sz="1200"/>
              <a:pPr/>
              <a:t>4</a:t>
            </a:fld>
            <a:endParaRPr lang="en-US" sz="1200"/>
          </a:p>
        </p:txBody>
      </p:sp>
      <p:sp>
        <p:nvSpPr>
          <p:cNvPr id="79874"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p:txBody>
          <a:bodyPr/>
          <a:lstStyle/>
          <a:p>
            <a:pPr eaLnBrk="1" hangingPunct="1">
              <a:spcBef>
                <a:spcPct val="0"/>
              </a:spcBef>
              <a:defRPr/>
            </a:pPr>
            <a:endParaRPr lang="en-US" sz="1800">
              <a:cs typeface="+mn-cs"/>
            </a:endParaRPr>
          </a:p>
        </p:txBody>
      </p:sp>
    </p:spTree>
    <p:extLst>
      <p:ext uri="{BB962C8B-B14F-4D97-AF65-F5344CB8AC3E}">
        <p14:creationId xmlns:p14="http://schemas.microsoft.com/office/powerpoint/2010/main" val="27605034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91AE2D0-0960-4374-AFA7-C6068A1CE3AD}" type="slidenum">
              <a:rPr lang="en-US" smtClean="0"/>
              <a:pPr/>
              <a:t>5</a:t>
            </a:fld>
            <a:endParaRPr lang="en-US"/>
          </a:p>
        </p:txBody>
      </p:sp>
    </p:spTree>
    <p:extLst>
      <p:ext uri="{BB962C8B-B14F-4D97-AF65-F5344CB8AC3E}">
        <p14:creationId xmlns:p14="http://schemas.microsoft.com/office/powerpoint/2010/main" val="38736714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8383242-5798-B843-9F31-09050239CCAA}" type="slidenum">
              <a:rPr lang="en-US" smtClean="0"/>
              <a:pPr>
                <a:defRPr/>
              </a:pPr>
              <a:t>8</a:t>
            </a:fld>
            <a:endParaRPr lang="en-US"/>
          </a:p>
        </p:txBody>
      </p:sp>
    </p:spTree>
    <p:extLst>
      <p:ext uri="{BB962C8B-B14F-4D97-AF65-F5344CB8AC3E}">
        <p14:creationId xmlns:p14="http://schemas.microsoft.com/office/powerpoint/2010/main" val="17741116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7"/>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742854" indent="-285713">
              <a:defRPr sz="2400">
                <a:solidFill>
                  <a:schemeClr val="tx1"/>
                </a:solidFill>
                <a:latin typeface="Arial" charset="0"/>
                <a:ea typeface="ＭＳ Ｐゴシック" charset="0"/>
              </a:defRPr>
            </a:lvl2pPr>
            <a:lvl3pPr marL="1142852" indent="-228571">
              <a:defRPr sz="2400">
                <a:solidFill>
                  <a:schemeClr val="tx1"/>
                </a:solidFill>
                <a:latin typeface="Arial" charset="0"/>
                <a:ea typeface="ＭＳ Ｐゴシック" charset="0"/>
              </a:defRPr>
            </a:lvl3pPr>
            <a:lvl4pPr marL="1599993" indent="-228571">
              <a:defRPr sz="2400">
                <a:solidFill>
                  <a:schemeClr val="tx1"/>
                </a:solidFill>
                <a:latin typeface="Arial" charset="0"/>
                <a:ea typeface="ＭＳ Ｐゴシック" charset="0"/>
              </a:defRPr>
            </a:lvl4pPr>
            <a:lvl5pPr marL="2057133" indent="-228571">
              <a:defRPr sz="2400">
                <a:solidFill>
                  <a:schemeClr val="tx1"/>
                </a:solidFill>
                <a:latin typeface="Arial" charset="0"/>
                <a:ea typeface="ＭＳ Ｐゴシック" charset="0"/>
              </a:defRPr>
            </a:lvl5pPr>
            <a:lvl6pPr marL="2514274" indent="-228571" algn="ctr" eaLnBrk="0" fontAlgn="base" hangingPunct="0">
              <a:spcBef>
                <a:spcPct val="0"/>
              </a:spcBef>
              <a:spcAft>
                <a:spcPct val="0"/>
              </a:spcAft>
              <a:defRPr sz="2400">
                <a:solidFill>
                  <a:schemeClr val="tx1"/>
                </a:solidFill>
                <a:latin typeface="Arial" charset="0"/>
                <a:ea typeface="ＭＳ Ｐゴシック" charset="0"/>
              </a:defRPr>
            </a:lvl6pPr>
            <a:lvl7pPr marL="2971415" indent="-228571" algn="ctr" eaLnBrk="0" fontAlgn="base" hangingPunct="0">
              <a:spcBef>
                <a:spcPct val="0"/>
              </a:spcBef>
              <a:spcAft>
                <a:spcPct val="0"/>
              </a:spcAft>
              <a:defRPr sz="2400">
                <a:solidFill>
                  <a:schemeClr val="tx1"/>
                </a:solidFill>
                <a:latin typeface="Arial" charset="0"/>
                <a:ea typeface="ＭＳ Ｐゴシック" charset="0"/>
              </a:defRPr>
            </a:lvl7pPr>
            <a:lvl8pPr marL="3428556" indent="-228571" algn="ctr" eaLnBrk="0" fontAlgn="base" hangingPunct="0">
              <a:spcBef>
                <a:spcPct val="0"/>
              </a:spcBef>
              <a:spcAft>
                <a:spcPct val="0"/>
              </a:spcAft>
              <a:defRPr sz="2400">
                <a:solidFill>
                  <a:schemeClr val="tx1"/>
                </a:solidFill>
                <a:latin typeface="Arial" charset="0"/>
                <a:ea typeface="ＭＳ Ｐゴシック" charset="0"/>
              </a:defRPr>
            </a:lvl8pPr>
            <a:lvl9pPr marL="3885696" indent="-228571" algn="ctr" eaLnBrk="0" fontAlgn="base" hangingPunct="0">
              <a:spcBef>
                <a:spcPct val="0"/>
              </a:spcBef>
              <a:spcAft>
                <a:spcPct val="0"/>
              </a:spcAft>
              <a:defRPr sz="2400">
                <a:solidFill>
                  <a:schemeClr val="tx1"/>
                </a:solidFill>
                <a:latin typeface="Arial" charset="0"/>
                <a:ea typeface="ＭＳ Ｐゴシック" charset="0"/>
              </a:defRPr>
            </a:lvl9pPr>
          </a:lstStyle>
          <a:p>
            <a:fld id="{616EB050-25DE-A64F-81E7-F211FA0803D4}" type="slidenum">
              <a:rPr lang="en-US" sz="1200"/>
              <a:pPr/>
              <a:t>9</a:t>
            </a:fld>
            <a:endParaRPr lang="en-US" sz="1200"/>
          </a:p>
        </p:txBody>
      </p:sp>
      <p:sp>
        <p:nvSpPr>
          <p:cNvPr id="57346"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p:txBody>
          <a:bodyPr/>
          <a:lstStyle/>
          <a:p>
            <a:pPr eaLnBrk="1" hangingPunct="1">
              <a:spcBef>
                <a:spcPct val="0"/>
              </a:spcBef>
              <a:defRPr/>
            </a:pPr>
            <a:endParaRPr lang="en-US" sz="1800">
              <a:cs typeface="+mn-cs"/>
            </a:endParaRPr>
          </a:p>
        </p:txBody>
      </p:sp>
    </p:spTree>
    <p:extLst>
      <p:ext uri="{BB962C8B-B14F-4D97-AF65-F5344CB8AC3E}">
        <p14:creationId xmlns:p14="http://schemas.microsoft.com/office/powerpoint/2010/main" val="28381554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7"/>
          <p:cNvSpPr>
            <a:spLocks noGrp="1" noChangeArrowheads="1"/>
          </p:cNvSpPr>
          <p:nvPr>
            <p:ph type="sldNum" sz="quarter" idx="5"/>
          </p:nvPr>
        </p:nvSpPr>
        <p:spPr>
          <a:noFill/>
        </p:spPr>
        <p:txBody>
          <a:bodyPr/>
          <a:lstStyle/>
          <a:p>
            <a:fld id="{21113B8E-AF08-4E16-BF04-7C2F72BC24B7}" type="slidenum">
              <a:rPr lang="en-US"/>
              <a:pPr/>
              <a:t>12</a:t>
            </a:fld>
            <a:endParaRPr lang="en-US"/>
          </a:p>
        </p:txBody>
      </p:sp>
      <p:sp>
        <p:nvSpPr>
          <p:cNvPr id="65538" name="Rectangle 2"/>
          <p:cNvSpPr>
            <a:spLocks noGrp="1" noRot="1" noChangeAspect="1" noChangeArrowheads="1"/>
          </p:cNvSpPr>
          <p:nvPr>
            <p:ph type="sldImg"/>
          </p:nvPr>
        </p:nvSpPr>
        <p:spPr>
          <a:solidFill>
            <a:srgbClr val="FFFFFF"/>
          </a:solidFill>
          <a:ln/>
        </p:spPr>
      </p:sp>
      <p:sp>
        <p:nvSpPr>
          <p:cNvPr id="65539"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a:lstStyle/>
          <a:p>
            <a:pPr eaLnBrk="1" hangingPunct="1"/>
            <a:endParaRPr lang="en-US" smtClean="0">
              <a:latin typeface="Arial" pitchFamily="34" charset="0"/>
            </a:endParaRPr>
          </a:p>
        </p:txBody>
      </p:sp>
    </p:spTree>
    <p:extLst>
      <p:ext uri="{BB962C8B-B14F-4D97-AF65-F5344CB8AC3E}">
        <p14:creationId xmlns:p14="http://schemas.microsoft.com/office/powerpoint/2010/main" val="17633179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7"/>
          <p:cNvSpPr>
            <a:spLocks noGrp="1" noChangeArrowheads="1"/>
          </p:cNvSpPr>
          <p:nvPr>
            <p:ph type="sldNum" sz="quarter" idx="5"/>
          </p:nvPr>
        </p:nvSpPr>
        <p:spPr>
          <a:noFill/>
        </p:spPr>
        <p:txBody>
          <a:bodyPr/>
          <a:lstStyle/>
          <a:p>
            <a:fld id="{23D3C213-3026-4282-A7B5-731C5D386AE0}" type="slidenum">
              <a:rPr lang="en-US"/>
              <a:pPr/>
              <a:t>15</a:t>
            </a:fld>
            <a:endParaRPr lang="en-US"/>
          </a:p>
        </p:txBody>
      </p:sp>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a:noFill/>
          <a:ln/>
        </p:spPr>
        <p:txBody>
          <a:bodyPr/>
          <a:lstStyle/>
          <a:p>
            <a:pPr eaLnBrk="1" hangingPunct="1"/>
            <a:endParaRPr lang="en-US" smtClean="0">
              <a:latin typeface="Arial" pitchFamily="34" charset="0"/>
            </a:endParaRPr>
          </a:p>
        </p:txBody>
      </p:sp>
    </p:spTree>
    <p:extLst>
      <p:ext uri="{BB962C8B-B14F-4D97-AF65-F5344CB8AC3E}">
        <p14:creationId xmlns:p14="http://schemas.microsoft.com/office/powerpoint/2010/main" val="41343073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7"/>
          <p:cNvSpPr>
            <a:spLocks noGrp="1" noChangeArrowheads="1"/>
          </p:cNvSpPr>
          <p:nvPr>
            <p:ph type="sldNum" sz="quarter" idx="5"/>
          </p:nvPr>
        </p:nvSpPr>
        <p:spPr>
          <a:noFill/>
        </p:spPr>
        <p:txBody>
          <a:bodyPr/>
          <a:lstStyle/>
          <a:p>
            <a:fld id="{487AA0AD-96E5-4AE2-A877-6302808445C8}" type="slidenum">
              <a:rPr lang="en-US"/>
              <a:pPr/>
              <a:t>18</a:t>
            </a:fld>
            <a:endParaRPr lang="en-US"/>
          </a:p>
        </p:txBody>
      </p:sp>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a:ln/>
        </p:spPr>
        <p:txBody>
          <a:bodyPr/>
          <a:lstStyle/>
          <a:p>
            <a:pPr eaLnBrk="1" hangingPunct="1"/>
            <a:endParaRPr lang="en-US" smtClean="0">
              <a:latin typeface="Arial" pitchFamily="34" charset="0"/>
            </a:endParaRPr>
          </a:p>
        </p:txBody>
      </p:sp>
    </p:spTree>
    <p:extLst>
      <p:ext uri="{BB962C8B-B14F-4D97-AF65-F5344CB8AC3E}">
        <p14:creationId xmlns:p14="http://schemas.microsoft.com/office/powerpoint/2010/main" val="32195478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7"/>
          <p:cNvSpPr>
            <a:spLocks noGrp="1" noChangeArrowheads="1"/>
          </p:cNvSpPr>
          <p:nvPr>
            <p:ph type="sldNum" sz="quarter" idx="5"/>
          </p:nvPr>
        </p:nvSpPr>
        <p:spPr>
          <a:noFill/>
        </p:spPr>
        <p:txBody>
          <a:bodyPr/>
          <a:lstStyle/>
          <a:p>
            <a:fld id="{C67F7C80-D259-435F-B28D-F8C8DD21C005}" type="slidenum">
              <a:rPr lang="en-US"/>
              <a:pPr/>
              <a:t>19</a:t>
            </a:fld>
            <a:endParaRPr lang="en-US"/>
          </a:p>
        </p:txBody>
      </p:sp>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a:noFill/>
          <a:ln/>
        </p:spPr>
        <p:txBody>
          <a:bodyPr/>
          <a:lstStyle/>
          <a:p>
            <a:pPr eaLnBrk="1" hangingPunct="1"/>
            <a:endParaRPr lang="en-US" smtClean="0">
              <a:latin typeface="Arial" pitchFamily="34" charset="0"/>
            </a:endParaRPr>
          </a:p>
        </p:txBody>
      </p:sp>
    </p:spTree>
    <p:extLst>
      <p:ext uri="{BB962C8B-B14F-4D97-AF65-F5344CB8AC3E}">
        <p14:creationId xmlns:p14="http://schemas.microsoft.com/office/powerpoint/2010/main" val="19291179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3" name="Picture 6" descr="bkgd 014d4b"/>
          <p:cNvPicPr>
            <a:picLocks noChangeAspect="1" noChangeArrowheads="1"/>
          </p:cNvPicPr>
          <p:nvPr userDrawn="1"/>
        </p:nvPicPr>
        <p:blipFill>
          <a:blip r:embed="rId2"/>
          <a:srcRect/>
          <a:stretch>
            <a:fillRect/>
          </a:stretch>
        </p:blipFill>
        <p:spPr bwMode="auto">
          <a:xfrm>
            <a:off x="0" y="0"/>
            <a:ext cx="9144000" cy="6858000"/>
          </a:xfrm>
          <a:prstGeom prst="rect">
            <a:avLst/>
          </a:prstGeom>
          <a:noFill/>
          <a:ln w="9525">
            <a:noFill/>
            <a:miter lim="800000"/>
            <a:headEnd/>
            <a:tailEnd/>
          </a:ln>
        </p:spPr>
      </p:pic>
      <p:pic>
        <p:nvPicPr>
          <p:cNvPr id="4" name="Picture 7" descr="TitleSide2"/>
          <p:cNvPicPr>
            <a:picLocks noChangeAspect="1" noChangeArrowheads="1"/>
          </p:cNvPicPr>
          <p:nvPr userDrawn="1"/>
        </p:nvPicPr>
        <p:blipFill>
          <a:blip r:embed="rId3"/>
          <a:srcRect/>
          <a:stretch>
            <a:fillRect/>
          </a:stretch>
        </p:blipFill>
        <p:spPr bwMode="auto">
          <a:xfrm>
            <a:off x="100013" y="685800"/>
            <a:ext cx="9043987" cy="5135563"/>
          </a:xfrm>
          <a:prstGeom prst="rect">
            <a:avLst/>
          </a:prstGeom>
          <a:noFill/>
          <a:ln w="9525">
            <a:noFill/>
            <a:miter lim="800000"/>
            <a:headEnd/>
            <a:tailEnd/>
          </a:ln>
        </p:spPr>
      </p:pic>
      <p:sp>
        <p:nvSpPr>
          <p:cNvPr id="212995" name="Rectangle 3"/>
          <p:cNvSpPr>
            <a:spLocks noGrp="1" noChangeArrowheads="1"/>
          </p:cNvSpPr>
          <p:nvPr>
            <p:ph type="ctrTitle"/>
          </p:nvPr>
        </p:nvSpPr>
        <p:spPr>
          <a:xfrm>
            <a:off x="1600200" y="914400"/>
            <a:ext cx="6019800" cy="2209800"/>
          </a:xfrm>
        </p:spPr>
        <p:txBody>
          <a:bodyPr/>
          <a:lstStyle>
            <a:lvl1pPr>
              <a:defRPr sz="4600">
                <a:solidFill>
                  <a:srgbClr val="FFFFFF"/>
                </a:solidFill>
              </a:defRPr>
            </a:lvl1pPr>
          </a:lstStyle>
          <a:p>
            <a:r>
              <a:rPr lang="en-US"/>
              <a:t>Click to edit Master title style</a:t>
            </a: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ftr" sz="quarter" idx="10"/>
          </p:nvPr>
        </p:nvSpPr>
        <p:spPr>
          <a:ln/>
        </p:spPr>
        <p:txBody>
          <a:bodyPr/>
          <a:lstStyle>
            <a:lvl1pPr>
              <a:defRPr/>
            </a:lvl1pPr>
          </a:lstStyle>
          <a:p>
            <a:pPr>
              <a:defRPr/>
            </a:pPr>
            <a:endParaRPr lang="en-US"/>
          </a:p>
        </p:txBody>
      </p:sp>
      <p:sp>
        <p:nvSpPr>
          <p:cNvPr id="5" name="Rectangle 4"/>
          <p:cNvSpPr>
            <a:spLocks noGrp="1" noChangeArrowheads="1"/>
          </p:cNvSpPr>
          <p:nvPr>
            <p:ph type="sldNum" sz="quarter" idx="11"/>
          </p:nvPr>
        </p:nvSpPr>
        <p:spPr>
          <a:ln/>
        </p:spPr>
        <p:txBody>
          <a:bodyPr/>
          <a:lstStyle>
            <a:lvl1pPr>
              <a:defRPr/>
            </a:lvl1pPr>
          </a:lstStyle>
          <a:p>
            <a:fld id="{92A911E9-1C02-4184-8CC9-F8B6D2529DD3}" type="slidenum">
              <a:rPr lang="en-US"/>
              <a:pPr/>
              <a:t>‹#›</a:t>
            </a:fld>
            <a:endParaRPr lang="en-US"/>
          </a:p>
        </p:txBody>
      </p:sp>
      <p:sp>
        <p:nvSpPr>
          <p:cNvPr id="6" name="Rectangle 7"/>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66800"/>
            <a:ext cx="2057400" cy="4800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066800"/>
            <a:ext cx="6019800" cy="4800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ftr" sz="quarter" idx="10"/>
          </p:nvPr>
        </p:nvSpPr>
        <p:spPr>
          <a:ln/>
        </p:spPr>
        <p:txBody>
          <a:bodyPr/>
          <a:lstStyle>
            <a:lvl1pPr>
              <a:defRPr/>
            </a:lvl1pPr>
          </a:lstStyle>
          <a:p>
            <a:pPr>
              <a:defRPr/>
            </a:pPr>
            <a:endParaRPr lang="en-US"/>
          </a:p>
        </p:txBody>
      </p:sp>
      <p:sp>
        <p:nvSpPr>
          <p:cNvPr id="5" name="Rectangle 4"/>
          <p:cNvSpPr>
            <a:spLocks noGrp="1" noChangeArrowheads="1"/>
          </p:cNvSpPr>
          <p:nvPr>
            <p:ph type="sldNum" sz="quarter" idx="11"/>
          </p:nvPr>
        </p:nvSpPr>
        <p:spPr>
          <a:ln/>
        </p:spPr>
        <p:txBody>
          <a:bodyPr/>
          <a:lstStyle>
            <a:lvl1pPr>
              <a:defRPr/>
            </a:lvl1pPr>
          </a:lstStyle>
          <a:p>
            <a:fld id="{FABAB3EF-FBA3-46EF-8D67-4FF10B1349E5}" type="slidenum">
              <a:rPr lang="en-US"/>
              <a:pPr/>
              <a:t>‹#›</a:t>
            </a:fld>
            <a:endParaRPr lang="en-US"/>
          </a:p>
        </p:txBody>
      </p:sp>
      <p:sp>
        <p:nvSpPr>
          <p:cNvPr id="6" name="Rectangle 7"/>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ftr" sz="quarter" idx="10"/>
          </p:nvPr>
        </p:nvSpPr>
        <p:spPr>
          <a:ln/>
        </p:spPr>
        <p:txBody>
          <a:bodyPr/>
          <a:lstStyle>
            <a:lvl1pPr>
              <a:defRPr/>
            </a:lvl1pPr>
          </a:lstStyle>
          <a:p>
            <a:pPr>
              <a:defRPr/>
            </a:pPr>
            <a:endParaRPr lang="en-US"/>
          </a:p>
        </p:txBody>
      </p:sp>
      <p:sp>
        <p:nvSpPr>
          <p:cNvPr id="5" name="Rectangle 4"/>
          <p:cNvSpPr>
            <a:spLocks noGrp="1" noChangeArrowheads="1"/>
          </p:cNvSpPr>
          <p:nvPr>
            <p:ph type="sldNum" sz="quarter" idx="11"/>
          </p:nvPr>
        </p:nvSpPr>
        <p:spPr>
          <a:ln/>
        </p:spPr>
        <p:txBody>
          <a:bodyPr/>
          <a:lstStyle>
            <a:lvl1pPr>
              <a:defRPr/>
            </a:lvl1pPr>
          </a:lstStyle>
          <a:p>
            <a:fld id="{D77F40EF-460A-4658-B4C4-57DCB46EA11C}" type="slidenum">
              <a:rPr lang="en-US"/>
              <a:pPr/>
              <a:t>‹#›</a:t>
            </a:fld>
            <a:endParaRPr lang="en-US"/>
          </a:p>
        </p:txBody>
      </p:sp>
      <p:sp>
        <p:nvSpPr>
          <p:cNvPr id="6" name="Rectangle 7"/>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3"/>
          <p:cNvSpPr>
            <a:spLocks noGrp="1" noChangeArrowheads="1"/>
          </p:cNvSpPr>
          <p:nvPr>
            <p:ph type="ftr" sz="quarter" idx="10"/>
          </p:nvPr>
        </p:nvSpPr>
        <p:spPr>
          <a:ln/>
        </p:spPr>
        <p:txBody>
          <a:bodyPr/>
          <a:lstStyle>
            <a:lvl1pPr>
              <a:defRPr/>
            </a:lvl1pPr>
          </a:lstStyle>
          <a:p>
            <a:pPr>
              <a:defRPr/>
            </a:pPr>
            <a:endParaRPr lang="en-US"/>
          </a:p>
        </p:txBody>
      </p:sp>
      <p:sp>
        <p:nvSpPr>
          <p:cNvPr id="5" name="Rectangle 4"/>
          <p:cNvSpPr>
            <a:spLocks noGrp="1" noChangeArrowheads="1"/>
          </p:cNvSpPr>
          <p:nvPr>
            <p:ph type="sldNum" sz="quarter" idx="11"/>
          </p:nvPr>
        </p:nvSpPr>
        <p:spPr>
          <a:ln/>
        </p:spPr>
        <p:txBody>
          <a:bodyPr/>
          <a:lstStyle>
            <a:lvl1pPr>
              <a:defRPr/>
            </a:lvl1pPr>
          </a:lstStyle>
          <a:p>
            <a:fld id="{DC5F3F61-43CB-4665-A2EE-6D0F97334C7C}" type="slidenum">
              <a:rPr lang="en-US"/>
              <a:pPr/>
              <a:t>‹#›</a:t>
            </a:fld>
            <a:endParaRPr lang="en-US"/>
          </a:p>
        </p:txBody>
      </p:sp>
      <p:sp>
        <p:nvSpPr>
          <p:cNvPr id="6" name="Rectangle 7"/>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3"/>
          <p:cNvSpPr>
            <a:spLocks noGrp="1" noChangeArrowheads="1"/>
          </p:cNvSpPr>
          <p:nvPr>
            <p:ph type="ftr" sz="quarter" idx="10"/>
          </p:nvPr>
        </p:nvSpPr>
        <p:spPr>
          <a:ln/>
        </p:spPr>
        <p:txBody>
          <a:bodyPr/>
          <a:lstStyle>
            <a:lvl1pPr>
              <a:defRPr/>
            </a:lvl1pPr>
          </a:lstStyle>
          <a:p>
            <a:pPr>
              <a:defRPr/>
            </a:pPr>
            <a:endParaRPr lang="en-US"/>
          </a:p>
        </p:txBody>
      </p:sp>
      <p:sp>
        <p:nvSpPr>
          <p:cNvPr id="6" name="Rectangle 4"/>
          <p:cNvSpPr>
            <a:spLocks noGrp="1" noChangeArrowheads="1"/>
          </p:cNvSpPr>
          <p:nvPr>
            <p:ph type="sldNum" sz="quarter" idx="11"/>
          </p:nvPr>
        </p:nvSpPr>
        <p:spPr>
          <a:ln/>
        </p:spPr>
        <p:txBody>
          <a:bodyPr/>
          <a:lstStyle>
            <a:lvl1pPr>
              <a:defRPr/>
            </a:lvl1pPr>
          </a:lstStyle>
          <a:p>
            <a:fld id="{6B68FC23-1F16-4FF1-96CC-7AD723B0391A}" type="slidenum">
              <a:rPr lang="en-US"/>
              <a:pPr/>
              <a:t>‹#›</a:t>
            </a:fld>
            <a:endParaRPr lang="en-US"/>
          </a:p>
        </p:txBody>
      </p:sp>
      <p:sp>
        <p:nvSpPr>
          <p:cNvPr id="7" name="Rectangle 7"/>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3"/>
          <p:cNvSpPr>
            <a:spLocks noGrp="1" noChangeArrowheads="1"/>
          </p:cNvSpPr>
          <p:nvPr>
            <p:ph type="ftr" sz="quarter" idx="10"/>
          </p:nvPr>
        </p:nvSpPr>
        <p:spPr>
          <a:ln/>
        </p:spPr>
        <p:txBody>
          <a:bodyPr/>
          <a:lstStyle>
            <a:lvl1pPr>
              <a:defRPr/>
            </a:lvl1pPr>
          </a:lstStyle>
          <a:p>
            <a:pPr>
              <a:defRPr/>
            </a:pPr>
            <a:endParaRPr lang="en-US"/>
          </a:p>
        </p:txBody>
      </p:sp>
      <p:sp>
        <p:nvSpPr>
          <p:cNvPr id="8" name="Rectangle 4"/>
          <p:cNvSpPr>
            <a:spLocks noGrp="1" noChangeArrowheads="1"/>
          </p:cNvSpPr>
          <p:nvPr>
            <p:ph type="sldNum" sz="quarter" idx="11"/>
          </p:nvPr>
        </p:nvSpPr>
        <p:spPr>
          <a:ln/>
        </p:spPr>
        <p:txBody>
          <a:bodyPr/>
          <a:lstStyle>
            <a:lvl1pPr>
              <a:defRPr/>
            </a:lvl1pPr>
          </a:lstStyle>
          <a:p>
            <a:fld id="{D3A2E650-0CDA-498E-A1D7-144BB476CA26}" type="slidenum">
              <a:rPr lang="en-US"/>
              <a:pPr/>
              <a:t>‹#›</a:t>
            </a:fld>
            <a:endParaRPr lang="en-US"/>
          </a:p>
        </p:txBody>
      </p:sp>
      <p:sp>
        <p:nvSpPr>
          <p:cNvPr id="9" name="Rectangle 7"/>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3"/>
          <p:cNvSpPr>
            <a:spLocks noGrp="1" noChangeArrowheads="1"/>
          </p:cNvSpPr>
          <p:nvPr>
            <p:ph type="ftr" sz="quarter" idx="10"/>
          </p:nvPr>
        </p:nvSpPr>
        <p:spPr>
          <a:ln/>
        </p:spPr>
        <p:txBody>
          <a:bodyPr/>
          <a:lstStyle>
            <a:lvl1pPr>
              <a:defRPr/>
            </a:lvl1pPr>
          </a:lstStyle>
          <a:p>
            <a:pPr>
              <a:defRPr/>
            </a:pPr>
            <a:endParaRPr lang="en-US"/>
          </a:p>
        </p:txBody>
      </p:sp>
      <p:sp>
        <p:nvSpPr>
          <p:cNvPr id="4" name="Rectangle 4"/>
          <p:cNvSpPr>
            <a:spLocks noGrp="1" noChangeArrowheads="1"/>
          </p:cNvSpPr>
          <p:nvPr>
            <p:ph type="sldNum" sz="quarter" idx="11"/>
          </p:nvPr>
        </p:nvSpPr>
        <p:spPr>
          <a:ln/>
        </p:spPr>
        <p:txBody>
          <a:bodyPr/>
          <a:lstStyle>
            <a:lvl1pPr>
              <a:defRPr/>
            </a:lvl1pPr>
          </a:lstStyle>
          <a:p>
            <a:fld id="{0891AFA8-88E3-4C7A-B135-846EA4DD681D}" type="slidenum">
              <a:rPr lang="en-US"/>
              <a:pPr/>
              <a:t>‹#›</a:t>
            </a:fld>
            <a:endParaRPr lang="en-US"/>
          </a:p>
        </p:txBody>
      </p:sp>
      <p:sp>
        <p:nvSpPr>
          <p:cNvPr id="5" name="Rectangle 7"/>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
          <p:cNvSpPr>
            <a:spLocks noGrp="1" noChangeArrowheads="1"/>
          </p:cNvSpPr>
          <p:nvPr>
            <p:ph type="ftr" sz="quarter" idx="10"/>
          </p:nvPr>
        </p:nvSpPr>
        <p:spPr>
          <a:ln/>
        </p:spPr>
        <p:txBody>
          <a:bodyPr/>
          <a:lstStyle>
            <a:lvl1pPr>
              <a:defRPr/>
            </a:lvl1pPr>
          </a:lstStyle>
          <a:p>
            <a:pPr>
              <a:defRPr/>
            </a:pPr>
            <a:endParaRPr lang="en-US"/>
          </a:p>
        </p:txBody>
      </p:sp>
      <p:sp>
        <p:nvSpPr>
          <p:cNvPr id="3" name="Rectangle 4"/>
          <p:cNvSpPr>
            <a:spLocks noGrp="1" noChangeArrowheads="1"/>
          </p:cNvSpPr>
          <p:nvPr>
            <p:ph type="sldNum" sz="quarter" idx="11"/>
          </p:nvPr>
        </p:nvSpPr>
        <p:spPr>
          <a:ln/>
        </p:spPr>
        <p:txBody>
          <a:bodyPr/>
          <a:lstStyle>
            <a:lvl1pPr>
              <a:defRPr/>
            </a:lvl1pPr>
          </a:lstStyle>
          <a:p>
            <a:fld id="{06A2ABCA-94CF-4E87-A135-3DEFE2C6BC9C}" type="slidenum">
              <a:rPr lang="en-US"/>
              <a:pPr/>
              <a:t>‹#›</a:t>
            </a:fld>
            <a:endParaRPr lang="en-US"/>
          </a:p>
        </p:txBody>
      </p:sp>
      <p:sp>
        <p:nvSpPr>
          <p:cNvPr id="4" name="Rectangle 7"/>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
          <p:cNvSpPr>
            <a:spLocks noGrp="1" noChangeArrowheads="1"/>
          </p:cNvSpPr>
          <p:nvPr>
            <p:ph type="ftr" sz="quarter" idx="10"/>
          </p:nvPr>
        </p:nvSpPr>
        <p:spPr>
          <a:ln/>
        </p:spPr>
        <p:txBody>
          <a:bodyPr/>
          <a:lstStyle>
            <a:lvl1pPr>
              <a:defRPr/>
            </a:lvl1pPr>
          </a:lstStyle>
          <a:p>
            <a:pPr>
              <a:defRPr/>
            </a:pPr>
            <a:endParaRPr lang="en-US"/>
          </a:p>
        </p:txBody>
      </p:sp>
      <p:sp>
        <p:nvSpPr>
          <p:cNvPr id="6" name="Rectangle 4"/>
          <p:cNvSpPr>
            <a:spLocks noGrp="1" noChangeArrowheads="1"/>
          </p:cNvSpPr>
          <p:nvPr>
            <p:ph type="sldNum" sz="quarter" idx="11"/>
          </p:nvPr>
        </p:nvSpPr>
        <p:spPr>
          <a:ln/>
        </p:spPr>
        <p:txBody>
          <a:bodyPr/>
          <a:lstStyle>
            <a:lvl1pPr>
              <a:defRPr/>
            </a:lvl1pPr>
          </a:lstStyle>
          <a:p>
            <a:fld id="{74BC2483-0ED1-4E6B-AD66-899B70C7533F}" type="slidenum">
              <a:rPr lang="en-US"/>
              <a:pPr/>
              <a:t>‹#›</a:t>
            </a:fld>
            <a:endParaRPr lang="en-US"/>
          </a:p>
        </p:txBody>
      </p:sp>
      <p:sp>
        <p:nvSpPr>
          <p:cNvPr id="7" name="Rectangle 7"/>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
          <p:cNvSpPr>
            <a:spLocks noGrp="1" noChangeArrowheads="1"/>
          </p:cNvSpPr>
          <p:nvPr>
            <p:ph type="ftr" sz="quarter" idx="10"/>
          </p:nvPr>
        </p:nvSpPr>
        <p:spPr>
          <a:ln/>
        </p:spPr>
        <p:txBody>
          <a:bodyPr/>
          <a:lstStyle>
            <a:lvl1pPr>
              <a:defRPr/>
            </a:lvl1pPr>
          </a:lstStyle>
          <a:p>
            <a:pPr>
              <a:defRPr/>
            </a:pPr>
            <a:endParaRPr lang="en-US"/>
          </a:p>
        </p:txBody>
      </p:sp>
      <p:sp>
        <p:nvSpPr>
          <p:cNvPr id="6" name="Rectangle 4"/>
          <p:cNvSpPr>
            <a:spLocks noGrp="1" noChangeArrowheads="1"/>
          </p:cNvSpPr>
          <p:nvPr>
            <p:ph type="sldNum" sz="quarter" idx="11"/>
          </p:nvPr>
        </p:nvSpPr>
        <p:spPr>
          <a:ln/>
        </p:spPr>
        <p:txBody>
          <a:bodyPr/>
          <a:lstStyle>
            <a:lvl1pPr>
              <a:defRPr/>
            </a:lvl1pPr>
          </a:lstStyle>
          <a:p>
            <a:fld id="{2A0A3A40-A782-46CB-818F-651839F451BF}" type="slidenum">
              <a:rPr lang="en-US"/>
              <a:pPr/>
              <a:t>‹#›</a:t>
            </a:fld>
            <a:endParaRPr lang="en-US"/>
          </a:p>
        </p:txBody>
      </p:sp>
      <p:sp>
        <p:nvSpPr>
          <p:cNvPr id="7" name="Rectangle 7"/>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2" descr="Border top"/>
          <p:cNvPicPr>
            <a:picLocks noChangeAspect="1" noChangeArrowheads="1"/>
          </p:cNvPicPr>
          <p:nvPr userDrawn="1"/>
        </p:nvPicPr>
        <p:blipFill>
          <a:blip r:embed="rId13"/>
          <a:srcRect/>
          <a:stretch>
            <a:fillRect/>
          </a:stretch>
        </p:blipFill>
        <p:spPr bwMode="auto">
          <a:xfrm>
            <a:off x="152400" y="152400"/>
            <a:ext cx="8839200" cy="665163"/>
          </a:xfrm>
          <a:prstGeom prst="rect">
            <a:avLst/>
          </a:prstGeom>
          <a:noFill/>
          <a:ln w="9525">
            <a:noFill/>
            <a:miter lim="800000"/>
            <a:headEnd/>
            <a:tailEnd/>
          </a:ln>
        </p:spPr>
      </p:pic>
      <p:sp>
        <p:nvSpPr>
          <p:cNvPr id="211971" name="Rectangle 3"/>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mn-ea"/>
                <a:cs typeface="+mn-cs"/>
              </a:defRPr>
            </a:lvl1pPr>
          </a:lstStyle>
          <a:p>
            <a:pPr>
              <a:defRPr/>
            </a:pPr>
            <a:endParaRPr lang="en-US"/>
          </a:p>
        </p:txBody>
      </p:sp>
      <p:sp>
        <p:nvSpPr>
          <p:cNvPr id="211972" name="Rectangle 4"/>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Black" pitchFamily="34" charset="0"/>
              </a:defRPr>
            </a:lvl1pPr>
          </a:lstStyle>
          <a:p>
            <a:fld id="{1A72BCE5-6918-4D18-9341-E2D5D05F8C8B}" type="slidenum">
              <a:rPr lang="en-US"/>
              <a:pPr/>
              <a:t>‹#›</a:t>
            </a:fld>
            <a:endParaRPr lang="en-US"/>
          </a:p>
        </p:txBody>
      </p:sp>
      <p:sp>
        <p:nvSpPr>
          <p:cNvPr id="1029" name="Rectangle 5"/>
          <p:cNvSpPr>
            <a:spLocks noGrp="1" noChangeArrowheads="1"/>
          </p:cNvSpPr>
          <p:nvPr>
            <p:ph type="title"/>
          </p:nvPr>
        </p:nvSpPr>
        <p:spPr bwMode="auto">
          <a:xfrm>
            <a:off x="457200" y="1066800"/>
            <a:ext cx="8229600" cy="99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title style</a:t>
            </a:r>
          </a:p>
        </p:txBody>
      </p:sp>
      <p:sp>
        <p:nvSpPr>
          <p:cNvPr id="1030" name="Rectangle 6"/>
          <p:cNvSpPr>
            <a:spLocks noGrp="1" noChangeArrowheads="1"/>
          </p:cNvSpPr>
          <p:nvPr>
            <p:ph type="body" idx="1"/>
          </p:nvPr>
        </p:nvSpPr>
        <p:spPr bwMode="auto">
          <a:xfrm>
            <a:off x="457200" y="1981200"/>
            <a:ext cx="8229600" cy="3886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11975" name="Rectangle 7"/>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a:latin typeface="Arial" charset="0"/>
                <a:ea typeface="+mn-ea"/>
                <a:cs typeface="+mn-cs"/>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83830" r:id="rId1"/>
    <p:sldLayoutId id="2147483820" r:id="rId2"/>
    <p:sldLayoutId id="2147483821" r:id="rId3"/>
    <p:sldLayoutId id="2147483822" r:id="rId4"/>
    <p:sldLayoutId id="2147483823" r:id="rId5"/>
    <p:sldLayoutId id="2147483824" r:id="rId6"/>
    <p:sldLayoutId id="2147483825" r:id="rId7"/>
    <p:sldLayoutId id="2147483826" r:id="rId8"/>
    <p:sldLayoutId id="2147483827" r:id="rId9"/>
    <p:sldLayoutId id="2147483828" r:id="rId10"/>
    <p:sldLayoutId id="2147483829" r:id="rId11"/>
  </p:sldLayoutIdLst>
  <p:transition/>
  <p:txStyles>
    <p:titleStyle>
      <a:lvl1pPr algn="l" rtl="0" eaLnBrk="0" fontAlgn="base" hangingPunct="0">
        <a:spcBef>
          <a:spcPct val="0"/>
        </a:spcBef>
        <a:spcAft>
          <a:spcPct val="0"/>
        </a:spcAft>
        <a:defRPr sz="4000">
          <a:solidFill>
            <a:schemeClr val="tx1"/>
          </a:solidFill>
          <a:latin typeface="+mj-lt"/>
          <a:ea typeface="ＭＳ Ｐゴシック" charset="-128"/>
          <a:cs typeface="ＭＳ Ｐゴシック" charset="-128"/>
        </a:defRPr>
      </a:lvl1pPr>
      <a:lvl2pPr algn="l" rtl="0" eaLnBrk="0" fontAlgn="base" hangingPunct="0">
        <a:spcBef>
          <a:spcPct val="0"/>
        </a:spcBef>
        <a:spcAft>
          <a:spcPct val="0"/>
        </a:spcAft>
        <a:defRPr sz="4000">
          <a:solidFill>
            <a:schemeClr val="tx1"/>
          </a:solidFill>
          <a:latin typeface="Arial" charset="0"/>
          <a:ea typeface="ＭＳ Ｐゴシック" charset="-128"/>
          <a:cs typeface="ＭＳ Ｐゴシック" charset="-128"/>
        </a:defRPr>
      </a:lvl2pPr>
      <a:lvl3pPr algn="l" rtl="0" eaLnBrk="0" fontAlgn="base" hangingPunct="0">
        <a:spcBef>
          <a:spcPct val="0"/>
        </a:spcBef>
        <a:spcAft>
          <a:spcPct val="0"/>
        </a:spcAft>
        <a:defRPr sz="4000">
          <a:solidFill>
            <a:schemeClr val="tx1"/>
          </a:solidFill>
          <a:latin typeface="Arial" charset="0"/>
          <a:ea typeface="ＭＳ Ｐゴシック" charset="-128"/>
          <a:cs typeface="ＭＳ Ｐゴシック" charset="-128"/>
        </a:defRPr>
      </a:lvl3pPr>
      <a:lvl4pPr algn="l" rtl="0" eaLnBrk="0" fontAlgn="base" hangingPunct="0">
        <a:spcBef>
          <a:spcPct val="0"/>
        </a:spcBef>
        <a:spcAft>
          <a:spcPct val="0"/>
        </a:spcAft>
        <a:defRPr sz="4000">
          <a:solidFill>
            <a:schemeClr val="tx1"/>
          </a:solidFill>
          <a:latin typeface="Arial" charset="0"/>
          <a:ea typeface="ＭＳ Ｐゴシック" charset="-128"/>
          <a:cs typeface="ＭＳ Ｐゴシック" charset="-128"/>
        </a:defRPr>
      </a:lvl4pPr>
      <a:lvl5pPr algn="l" rtl="0" eaLnBrk="0" fontAlgn="base" hangingPunct="0">
        <a:spcBef>
          <a:spcPct val="0"/>
        </a:spcBef>
        <a:spcAft>
          <a:spcPct val="0"/>
        </a:spcAft>
        <a:defRPr sz="4000">
          <a:solidFill>
            <a:schemeClr val="tx1"/>
          </a:solidFill>
          <a:latin typeface="Arial" charset="0"/>
          <a:ea typeface="ＭＳ Ｐゴシック" charset="-128"/>
          <a:cs typeface="ＭＳ Ｐゴシック" charset="-128"/>
        </a:defRPr>
      </a:lvl5pPr>
      <a:lvl6pPr marL="457200" algn="l" rtl="0" fontAlgn="base">
        <a:spcBef>
          <a:spcPct val="0"/>
        </a:spcBef>
        <a:spcAft>
          <a:spcPct val="0"/>
        </a:spcAft>
        <a:defRPr sz="4000">
          <a:solidFill>
            <a:schemeClr val="tx1"/>
          </a:solidFill>
          <a:latin typeface="Arial" charset="0"/>
        </a:defRPr>
      </a:lvl6pPr>
      <a:lvl7pPr marL="914400" algn="l" rtl="0" fontAlgn="base">
        <a:spcBef>
          <a:spcPct val="0"/>
        </a:spcBef>
        <a:spcAft>
          <a:spcPct val="0"/>
        </a:spcAft>
        <a:defRPr sz="4000">
          <a:solidFill>
            <a:schemeClr val="tx1"/>
          </a:solidFill>
          <a:latin typeface="Arial" charset="0"/>
        </a:defRPr>
      </a:lvl7pPr>
      <a:lvl8pPr marL="1371600" algn="l" rtl="0" fontAlgn="base">
        <a:spcBef>
          <a:spcPct val="0"/>
        </a:spcBef>
        <a:spcAft>
          <a:spcPct val="0"/>
        </a:spcAft>
        <a:defRPr sz="4000">
          <a:solidFill>
            <a:schemeClr val="tx1"/>
          </a:solidFill>
          <a:latin typeface="Arial" charset="0"/>
        </a:defRPr>
      </a:lvl8pPr>
      <a:lvl9pPr marL="1828800" algn="l" rtl="0" fontAlgn="base">
        <a:spcBef>
          <a:spcPct val="0"/>
        </a:spcBef>
        <a:spcAft>
          <a:spcPct val="0"/>
        </a:spcAft>
        <a:defRPr sz="4000">
          <a:solidFill>
            <a:schemeClr val="tx1"/>
          </a:solidFill>
          <a:latin typeface="Arial" charset="0"/>
        </a:defRPr>
      </a:lvl9pPr>
    </p:titleStyle>
    <p:bodyStyle>
      <a:lvl1pPr marL="342900" indent="-342900" algn="l" rtl="0" eaLnBrk="0" fontAlgn="base" hangingPunct="0">
        <a:spcBef>
          <a:spcPct val="20000"/>
        </a:spcBef>
        <a:spcAft>
          <a:spcPct val="0"/>
        </a:spcAft>
        <a:buClr>
          <a:schemeClr val="bg2"/>
        </a:buClr>
        <a:buSzPct val="75000"/>
        <a:buFont typeface="Wingdings" pitchFamily="2" charset="2"/>
        <a:buChar char="n"/>
        <a:defRPr sz="24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lr>
          <a:schemeClr val="accent2"/>
        </a:buClr>
        <a:buSzPct val="65000"/>
        <a:buFont typeface="Wingdings" pitchFamily="2" charset="2"/>
        <a:buChar char="¨"/>
        <a:defRPr sz="2400">
          <a:solidFill>
            <a:schemeClr val="tx1"/>
          </a:solidFill>
          <a:latin typeface="+mn-lt"/>
          <a:ea typeface="ＭＳ Ｐゴシック" charset="-128"/>
        </a:defRPr>
      </a:lvl2pPr>
      <a:lvl3pPr marL="1143000" indent="-228600" algn="l" rtl="0" eaLnBrk="0" fontAlgn="base" hangingPunct="0">
        <a:spcBef>
          <a:spcPct val="20000"/>
        </a:spcBef>
        <a:spcAft>
          <a:spcPct val="0"/>
        </a:spcAft>
        <a:buClr>
          <a:schemeClr val="bg2"/>
        </a:buClr>
        <a:buSzPct val="65000"/>
        <a:buFont typeface="Wingdings" pitchFamily="2" charset="2"/>
        <a:buChar char="n"/>
        <a:defRPr sz="2000">
          <a:solidFill>
            <a:schemeClr val="tx1"/>
          </a:solidFill>
          <a:latin typeface="+mn-lt"/>
          <a:ea typeface="ＭＳ Ｐゴシック" charset="-128"/>
        </a:defRPr>
      </a:lvl3pPr>
      <a:lvl4pPr marL="1600200" indent="-228600" algn="l" rtl="0" eaLnBrk="0" fontAlgn="base" hangingPunct="0">
        <a:spcBef>
          <a:spcPct val="20000"/>
        </a:spcBef>
        <a:spcAft>
          <a:spcPct val="0"/>
        </a:spcAft>
        <a:buClr>
          <a:schemeClr val="accent2"/>
        </a:buClr>
        <a:buSzPct val="70000"/>
        <a:buFont typeface="Wingdings" pitchFamily="2" charset="2"/>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lr>
          <a:schemeClr val="bg2"/>
        </a:buClr>
        <a:buFont typeface="Wingdings" pitchFamily="2" charset="2"/>
        <a:buChar char="§"/>
        <a:defRPr sz="2000">
          <a:solidFill>
            <a:schemeClr val="tx1"/>
          </a:solidFill>
          <a:latin typeface="+mn-lt"/>
          <a:ea typeface="ＭＳ Ｐゴシック" charset="-128"/>
        </a:defRPr>
      </a:lvl5pPr>
      <a:lvl6pPr marL="2514600" indent="-228600" algn="l" rtl="0" fontAlgn="base">
        <a:spcBef>
          <a:spcPct val="20000"/>
        </a:spcBef>
        <a:spcAft>
          <a:spcPct val="0"/>
        </a:spcAft>
        <a:buClr>
          <a:schemeClr val="bg2"/>
        </a:buClr>
        <a:buFont typeface="Wingdings" charset="2"/>
        <a:buChar char="§"/>
        <a:defRPr sz="2000">
          <a:solidFill>
            <a:schemeClr val="tx1"/>
          </a:solidFill>
          <a:latin typeface="+mn-lt"/>
          <a:ea typeface="ＭＳ Ｐゴシック" charset="-128"/>
        </a:defRPr>
      </a:lvl6pPr>
      <a:lvl7pPr marL="2971800" indent="-228600" algn="l" rtl="0" fontAlgn="base">
        <a:spcBef>
          <a:spcPct val="20000"/>
        </a:spcBef>
        <a:spcAft>
          <a:spcPct val="0"/>
        </a:spcAft>
        <a:buClr>
          <a:schemeClr val="bg2"/>
        </a:buClr>
        <a:buFont typeface="Wingdings" charset="2"/>
        <a:buChar char="§"/>
        <a:defRPr sz="2000">
          <a:solidFill>
            <a:schemeClr val="tx1"/>
          </a:solidFill>
          <a:latin typeface="+mn-lt"/>
          <a:ea typeface="ＭＳ Ｐゴシック" charset="-128"/>
        </a:defRPr>
      </a:lvl7pPr>
      <a:lvl8pPr marL="3429000" indent="-228600" algn="l" rtl="0" fontAlgn="base">
        <a:spcBef>
          <a:spcPct val="20000"/>
        </a:spcBef>
        <a:spcAft>
          <a:spcPct val="0"/>
        </a:spcAft>
        <a:buClr>
          <a:schemeClr val="bg2"/>
        </a:buClr>
        <a:buFont typeface="Wingdings" charset="2"/>
        <a:buChar char="§"/>
        <a:defRPr sz="2000">
          <a:solidFill>
            <a:schemeClr val="tx1"/>
          </a:solidFill>
          <a:latin typeface="+mn-lt"/>
          <a:ea typeface="ＭＳ Ｐゴシック" charset="-128"/>
        </a:defRPr>
      </a:lvl8pPr>
      <a:lvl9pPr marL="3886200" indent="-228600" algn="l" rtl="0" fontAlgn="base">
        <a:spcBef>
          <a:spcPct val="20000"/>
        </a:spcBef>
        <a:spcAft>
          <a:spcPct val="0"/>
        </a:spcAft>
        <a:buClr>
          <a:schemeClr val="bg2"/>
        </a:buClr>
        <a:buFont typeface="Wingdings" charset="2"/>
        <a:buChar char="§"/>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hyperlink" Target="http://geert-hofstede.com/countries.html"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hyperlink" Target="http://www.training.nih.gov"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0"/>
          <p:cNvSpPr>
            <a:spLocks noGrp="1" noChangeArrowheads="1"/>
          </p:cNvSpPr>
          <p:nvPr>
            <p:ph type="ctrTitle"/>
          </p:nvPr>
        </p:nvSpPr>
        <p:spPr>
          <a:xfrm>
            <a:off x="609600" y="990600"/>
            <a:ext cx="8229600" cy="2433638"/>
          </a:xfrm>
          <a:noFill/>
        </p:spPr>
        <p:txBody>
          <a:bodyPr/>
          <a:lstStyle/>
          <a:p>
            <a:pPr algn="ctr" eaLnBrk="1" hangingPunct="1"/>
            <a:r>
              <a:rPr lang="en-US" sz="4800" b="1" dirty="0" smtClean="0"/>
              <a:t>Management Basics </a:t>
            </a:r>
            <a:br>
              <a:rPr lang="en-US" sz="4800" b="1" dirty="0" smtClean="0"/>
            </a:br>
            <a:r>
              <a:rPr lang="en-US" sz="4800" b="1" dirty="0" smtClean="0"/>
              <a:t/>
            </a:r>
            <a:br>
              <a:rPr lang="en-US" sz="4800" b="1" dirty="0" smtClean="0"/>
            </a:br>
            <a:endParaRPr lang="en-US" sz="3600" b="1" dirty="0" smtClean="0">
              <a:solidFill>
                <a:schemeClr val="accent2"/>
              </a:solidFill>
            </a:endParaRPr>
          </a:p>
        </p:txBody>
      </p:sp>
      <p:sp>
        <p:nvSpPr>
          <p:cNvPr id="15362" name="TextBox 2"/>
          <p:cNvSpPr txBox="1">
            <a:spLocks noChangeArrowheads="1"/>
          </p:cNvSpPr>
          <p:nvPr/>
        </p:nvSpPr>
        <p:spPr bwMode="auto">
          <a:xfrm>
            <a:off x="762000" y="2895600"/>
            <a:ext cx="7772400" cy="830997"/>
          </a:xfrm>
          <a:prstGeom prst="rect">
            <a:avLst/>
          </a:prstGeom>
          <a:noFill/>
          <a:ln w="9525">
            <a:noFill/>
            <a:miter lim="800000"/>
            <a:headEnd/>
            <a:tailEnd/>
          </a:ln>
        </p:spPr>
        <p:txBody>
          <a:bodyPr>
            <a:spAutoFit/>
          </a:bodyPr>
          <a:lstStyle/>
          <a:p>
            <a:pPr algn="l"/>
            <a:r>
              <a:rPr lang="en-US" sz="2400" b="1" dirty="0" smtClean="0">
                <a:solidFill>
                  <a:schemeClr val="bg1"/>
                </a:solidFill>
              </a:rPr>
              <a:t>Lori M. Conlan, </a:t>
            </a:r>
            <a:r>
              <a:rPr lang="en-US" sz="2400" b="1" dirty="0">
                <a:solidFill>
                  <a:schemeClr val="bg1"/>
                </a:solidFill>
              </a:rPr>
              <a:t>PhD</a:t>
            </a:r>
          </a:p>
          <a:p>
            <a:pPr algn="l"/>
            <a:r>
              <a:rPr lang="en-US" sz="2400" b="1" dirty="0" smtClean="0">
                <a:solidFill>
                  <a:schemeClr val="bg1"/>
                </a:solidFill>
              </a:rPr>
              <a:t>www.training.nih.gov</a:t>
            </a:r>
            <a:endParaRPr lang="en-US" sz="2400" b="1" dirty="0">
              <a:solidFill>
                <a:schemeClr val="bg1"/>
              </a:solidFill>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Scenario for Discussion</a:t>
            </a:r>
            <a:endParaRPr lang="en-US" dirty="0"/>
          </a:p>
        </p:txBody>
      </p:sp>
      <p:sp>
        <p:nvSpPr>
          <p:cNvPr id="3" name="Content Placeholder 2"/>
          <p:cNvSpPr>
            <a:spLocks noGrp="1"/>
          </p:cNvSpPr>
          <p:nvPr>
            <p:ph idx="1"/>
          </p:nvPr>
        </p:nvSpPr>
        <p:spPr>
          <a:xfrm>
            <a:off x="457200" y="1981200"/>
            <a:ext cx="8229600" cy="3962400"/>
          </a:xfrm>
        </p:spPr>
        <p:txBody>
          <a:bodyPr/>
          <a:lstStyle/>
          <a:p>
            <a:pPr lvl="0"/>
            <a:r>
              <a:rPr lang="en-US" sz="1800" dirty="0" smtClean="0"/>
              <a:t>You have had a LOUSY day. You woke up to a sick dog and had to clean vomit off your new (expensive rug), you briefly argued with your partner  about it, and traffic delays caused you to miss an important meeting with your boss. You finally got settled at work and then you got called to an emergency senior staff meeting. You </a:t>
            </a:r>
            <a:r>
              <a:rPr lang="en-US" sz="1800" dirty="0"/>
              <a:t>came back from </a:t>
            </a:r>
            <a:r>
              <a:rPr lang="en-US" sz="1800" dirty="0" smtClean="0"/>
              <a:t>the meeting around 1:00 </a:t>
            </a:r>
            <a:r>
              <a:rPr lang="en-US" sz="1800" dirty="0"/>
              <a:t>and found your technician surfing the internet </a:t>
            </a:r>
            <a:r>
              <a:rPr lang="en-US" sz="1800" i="1" dirty="0"/>
              <a:t>again</a:t>
            </a:r>
            <a:r>
              <a:rPr lang="en-US" sz="1800" dirty="0"/>
              <a:t>. There were deliveries stacked up by the door, orders piling up on the order board, and it is clear that </a:t>
            </a:r>
            <a:r>
              <a:rPr lang="en-US" sz="1800" dirty="0" smtClean="0"/>
              <a:t>other work they were supposed </a:t>
            </a:r>
            <a:r>
              <a:rPr lang="en-US" sz="1800" dirty="0"/>
              <a:t>to </a:t>
            </a:r>
            <a:r>
              <a:rPr lang="en-US" sz="1800" dirty="0" smtClean="0"/>
              <a:t>attend to today </a:t>
            </a:r>
            <a:r>
              <a:rPr lang="en-US" sz="1800" dirty="0"/>
              <a:t>was not </a:t>
            </a:r>
            <a:r>
              <a:rPr lang="en-US" sz="1800" dirty="0" smtClean="0"/>
              <a:t>dealt with. </a:t>
            </a:r>
            <a:r>
              <a:rPr lang="en-US" sz="1800" dirty="0"/>
              <a:t>This behavior follows on the heels of a discussion several weeks ago where you talked about </a:t>
            </a:r>
            <a:r>
              <a:rPr lang="en-US" sz="1800" dirty="0" smtClean="0"/>
              <a:t>their time </a:t>
            </a:r>
            <a:r>
              <a:rPr lang="en-US" sz="1800" dirty="0"/>
              <a:t>management skills and work ethic. You are really stressed about a talk you are giving next month and a progress report due to your supervisor shortly afterward and you need to have a productive month. This </a:t>
            </a:r>
            <a:r>
              <a:rPr lang="en-US" sz="1800" dirty="0" smtClean="0"/>
              <a:t>behavior really pushes your buttons and you have had enough –</a:t>
            </a:r>
          </a:p>
          <a:p>
            <a:pPr lvl="0"/>
            <a:endParaRPr lang="en-US" sz="1800" dirty="0"/>
          </a:p>
          <a:p>
            <a:pPr marL="0" lvl="0" indent="0" algn="ctr">
              <a:buNone/>
            </a:pPr>
            <a:r>
              <a:rPr lang="en-US" sz="1800" dirty="0" smtClean="0"/>
              <a:t>WHAT NEXT?</a:t>
            </a:r>
            <a:endParaRPr lang="en-US" sz="1800" dirty="0"/>
          </a:p>
          <a:p>
            <a:endParaRPr lang="en-US" dirty="0"/>
          </a:p>
        </p:txBody>
      </p:sp>
    </p:spTree>
    <p:extLst>
      <p:ext uri="{BB962C8B-B14F-4D97-AF65-F5344CB8AC3E}">
        <p14:creationId xmlns:p14="http://schemas.microsoft.com/office/powerpoint/2010/main" val="2229290238"/>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Expectation Management</a:t>
            </a:r>
            <a:endParaRPr lang="en-US" dirty="0"/>
          </a:p>
        </p:txBody>
      </p:sp>
      <p:sp>
        <p:nvSpPr>
          <p:cNvPr id="3" name="Content Placeholder 2"/>
          <p:cNvSpPr>
            <a:spLocks noGrp="1"/>
          </p:cNvSpPr>
          <p:nvPr>
            <p:ph idx="1"/>
          </p:nvPr>
        </p:nvSpPr>
        <p:spPr/>
        <p:txBody>
          <a:bodyPr/>
          <a:lstStyle/>
          <a:p>
            <a:r>
              <a:rPr lang="en-US" dirty="0" smtClean="0"/>
              <a:t>Group Expectations</a:t>
            </a:r>
          </a:p>
          <a:p>
            <a:r>
              <a:rPr lang="en-US" dirty="0" smtClean="0"/>
              <a:t>Personal Expectations</a:t>
            </a:r>
          </a:p>
          <a:p>
            <a:pPr lvl="1"/>
            <a:r>
              <a:rPr lang="en-US" dirty="0" smtClean="0"/>
              <a:t>Tie into the group</a:t>
            </a:r>
          </a:p>
          <a:p>
            <a:pPr lvl="1"/>
            <a:r>
              <a:rPr lang="en-US" dirty="0" smtClean="0"/>
              <a:t>Use IDPs or other document</a:t>
            </a:r>
          </a:p>
          <a:p>
            <a:r>
              <a:rPr lang="en-US" dirty="0" smtClean="0"/>
              <a:t>Set SMART goals</a:t>
            </a:r>
          </a:p>
          <a:p>
            <a:r>
              <a:rPr lang="en-US" dirty="0" smtClean="0"/>
              <a:t>Talk/Write them out </a:t>
            </a:r>
          </a:p>
          <a:p>
            <a:pPr lvl="1"/>
            <a:r>
              <a:rPr lang="en-US" dirty="0" smtClean="0"/>
              <a:t>silent expectations are misunderstood</a:t>
            </a:r>
            <a:endParaRPr lang="en-US" dirty="0"/>
          </a:p>
        </p:txBody>
      </p:sp>
    </p:spTree>
    <p:extLst>
      <p:ext uri="{BB962C8B-B14F-4D97-AF65-F5344CB8AC3E}">
        <p14:creationId xmlns:p14="http://schemas.microsoft.com/office/powerpoint/2010/main" val="4218963423"/>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Text Box 2"/>
          <p:cNvSpPr txBox="1">
            <a:spLocks noChangeArrowheads="1"/>
          </p:cNvSpPr>
          <p:nvPr/>
        </p:nvSpPr>
        <p:spPr bwMode="auto">
          <a:xfrm>
            <a:off x="272143" y="954087"/>
            <a:ext cx="8229600" cy="646113"/>
          </a:xfrm>
          <a:prstGeom prst="rect">
            <a:avLst/>
          </a:prstGeom>
          <a:noFill/>
          <a:ln w="9525">
            <a:noFill/>
            <a:miter lim="800000"/>
            <a:headEnd/>
            <a:tailEnd/>
          </a:ln>
        </p:spPr>
        <p:txBody>
          <a:bodyPr>
            <a:spAutoFit/>
          </a:bodyPr>
          <a:lstStyle/>
          <a:p>
            <a:pPr>
              <a:spcBef>
                <a:spcPct val="50000"/>
              </a:spcBef>
            </a:pPr>
            <a:r>
              <a:rPr lang="en-US" sz="3600" dirty="0" smtClean="0"/>
              <a:t>Managing Feedback: SBI </a:t>
            </a:r>
            <a:r>
              <a:rPr lang="en-US" sz="3600" dirty="0"/>
              <a:t>Feedback:</a:t>
            </a:r>
          </a:p>
        </p:txBody>
      </p:sp>
      <p:sp>
        <p:nvSpPr>
          <p:cNvPr id="64514" name="Text Box 3"/>
          <p:cNvSpPr txBox="1">
            <a:spLocks noChangeArrowheads="1"/>
          </p:cNvSpPr>
          <p:nvPr/>
        </p:nvSpPr>
        <p:spPr bwMode="auto">
          <a:xfrm>
            <a:off x="457200" y="1752600"/>
            <a:ext cx="8686800" cy="2724150"/>
          </a:xfrm>
          <a:prstGeom prst="rect">
            <a:avLst/>
          </a:prstGeom>
          <a:noFill/>
          <a:ln w="9525">
            <a:noFill/>
            <a:miter lim="800000"/>
            <a:headEnd/>
            <a:tailEnd/>
          </a:ln>
        </p:spPr>
        <p:txBody>
          <a:bodyPr>
            <a:spAutoFit/>
          </a:bodyPr>
          <a:lstStyle/>
          <a:p>
            <a:pPr marL="457200" indent="-457200" algn="l">
              <a:spcBef>
                <a:spcPct val="50000"/>
              </a:spcBef>
              <a:buClr>
                <a:schemeClr val="bg2"/>
              </a:buClr>
              <a:buSzPct val="125000"/>
              <a:buFont typeface="Wingdings" pitchFamily="2" charset="2"/>
              <a:buChar char="§"/>
            </a:pPr>
            <a:r>
              <a:rPr lang="en-US" sz="2400"/>
              <a:t>Describe the </a:t>
            </a:r>
            <a:r>
              <a:rPr lang="en-US" sz="2400" b="1"/>
              <a:t>SITUATION</a:t>
            </a:r>
            <a:r>
              <a:rPr lang="en-US" sz="2400"/>
              <a:t> in which you observed the employee</a:t>
            </a:r>
          </a:p>
          <a:p>
            <a:pPr marL="457200" indent="-457200" algn="l">
              <a:spcBef>
                <a:spcPct val="50000"/>
              </a:spcBef>
              <a:buClr>
                <a:schemeClr val="bg2"/>
              </a:buClr>
              <a:buSzPct val="125000"/>
              <a:buFont typeface="Wingdings" pitchFamily="2" charset="2"/>
              <a:buChar char="§"/>
            </a:pPr>
            <a:r>
              <a:rPr lang="en-US" sz="2400"/>
              <a:t>Describe the </a:t>
            </a:r>
            <a:r>
              <a:rPr lang="en-US" sz="2400" b="1"/>
              <a:t>BEHAVIOR</a:t>
            </a:r>
            <a:r>
              <a:rPr lang="en-US" sz="2400"/>
              <a:t> you observed</a:t>
            </a:r>
          </a:p>
          <a:p>
            <a:pPr marL="457200" indent="-457200" algn="l">
              <a:spcBef>
                <a:spcPct val="50000"/>
              </a:spcBef>
              <a:buClr>
                <a:schemeClr val="bg2"/>
              </a:buClr>
              <a:buSzPct val="125000"/>
              <a:buFont typeface="Wingdings" pitchFamily="2" charset="2"/>
              <a:buChar char="§"/>
            </a:pPr>
            <a:r>
              <a:rPr lang="en-US" sz="2400"/>
              <a:t>Describe the </a:t>
            </a:r>
            <a:r>
              <a:rPr lang="en-US" sz="2400" b="1"/>
              <a:t>IMPACT</a:t>
            </a:r>
            <a:r>
              <a:rPr lang="en-US" sz="2400"/>
              <a:t> of that behavior on you and others present in that situation</a:t>
            </a:r>
          </a:p>
          <a:p>
            <a:pPr marL="457200" indent="-457200">
              <a:spcBef>
                <a:spcPct val="50000"/>
              </a:spcBef>
              <a:buFont typeface="Times" charset="0"/>
              <a:buChar char="•"/>
            </a:pPr>
            <a:endParaRPr lang="en-US"/>
          </a:p>
        </p:txBody>
      </p:sp>
      <p:sp>
        <p:nvSpPr>
          <p:cNvPr id="64515" name="Text Box 4"/>
          <p:cNvSpPr txBox="1">
            <a:spLocks noChangeArrowheads="1"/>
          </p:cNvSpPr>
          <p:nvPr/>
        </p:nvSpPr>
        <p:spPr bwMode="auto">
          <a:xfrm>
            <a:off x="228600" y="6172200"/>
            <a:ext cx="8458200" cy="369888"/>
          </a:xfrm>
          <a:prstGeom prst="rect">
            <a:avLst/>
          </a:prstGeom>
          <a:noFill/>
          <a:ln w="9525">
            <a:noFill/>
            <a:miter lim="800000"/>
            <a:headEnd/>
            <a:tailEnd/>
          </a:ln>
        </p:spPr>
        <p:txBody>
          <a:bodyPr>
            <a:spAutoFit/>
          </a:bodyPr>
          <a:lstStyle/>
          <a:p>
            <a:pPr algn="l">
              <a:spcBef>
                <a:spcPct val="50000"/>
              </a:spcBef>
            </a:pPr>
            <a:r>
              <a:rPr lang="en-US"/>
              <a:t>* From the Center for Creative Leadership</a:t>
            </a:r>
          </a:p>
        </p:txBody>
      </p:sp>
      <p:sp>
        <p:nvSpPr>
          <p:cNvPr id="64516" name="Text Box 5"/>
          <p:cNvSpPr txBox="1">
            <a:spLocks noChangeArrowheads="1"/>
          </p:cNvSpPr>
          <p:nvPr/>
        </p:nvSpPr>
        <p:spPr bwMode="auto">
          <a:xfrm>
            <a:off x="304800" y="4800600"/>
            <a:ext cx="8610600" cy="457200"/>
          </a:xfrm>
          <a:prstGeom prst="rect">
            <a:avLst/>
          </a:prstGeom>
          <a:noFill/>
          <a:ln w="9525">
            <a:noFill/>
            <a:miter lim="800000"/>
            <a:headEnd/>
            <a:tailEnd/>
          </a:ln>
        </p:spPr>
        <p:txBody>
          <a:bodyPr>
            <a:spAutoFit/>
          </a:bodyPr>
          <a:lstStyle/>
          <a:p>
            <a:pPr>
              <a:spcBef>
                <a:spcPct val="50000"/>
              </a:spcBef>
            </a:pPr>
            <a:r>
              <a:rPr lang="en-US"/>
              <a:t>REMEMBER: It is not only what you say, but how you say it</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Your staff is having some problems.  There is one person whose skills need development.  You see potential in the person, but it is true that they are not up to the level of the rest of your staff.  This is causing friction, with grumblings that this person does not belong and causing a morale issue with the staff. How do you work with a) the staffer with the problem, and b) the rest of your staff?</a:t>
            </a:r>
          </a:p>
          <a:p>
            <a:endParaRPr lang="en-US" dirty="0"/>
          </a:p>
        </p:txBody>
      </p:sp>
    </p:spTree>
    <p:extLst>
      <p:ext uri="{BB962C8B-B14F-4D97-AF65-F5344CB8AC3E}">
        <p14:creationId xmlns:p14="http://schemas.microsoft.com/office/powerpoint/2010/main" val="3130217973"/>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Needs to learn and grow</a:t>
            </a:r>
            <a:endParaRPr lang="en-US" dirty="0"/>
          </a:p>
        </p:txBody>
      </p:sp>
      <p:sp>
        <p:nvSpPr>
          <p:cNvPr id="3" name="Content Placeholder 2"/>
          <p:cNvSpPr>
            <a:spLocks noGrp="1"/>
          </p:cNvSpPr>
          <p:nvPr>
            <p:ph idx="1"/>
          </p:nvPr>
        </p:nvSpPr>
        <p:spPr/>
        <p:txBody>
          <a:bodyPr/>
          <a:lstStyle/>
          <a:p>
            <a:r>
              <a:rPr lang="en-US" dirty="0" smtClean="0"/>
              <a:t>Appreciation: To be seen/heard and matter</a:t>
            </a:r>
          </a:p>
          <a:p>
            <a:r>
              <a:rPr lang="en-US" dirty="0" smtClean="0"/>
              <a:t>Coaching: To understand how to improve</a:t>
            </a:r>
          </a:p>
          <a:p>
            <a:r>
              <a:rPr lang="en-US" dirty="0" smtClean="0"/>
              <a:t>Evaluation: To understand how they compare with others</a:t>
            </a:r>
          </a:p>
          <a:p>
            <a:endParaRPr lang="en-US" dirty="0"/>
          </a:p>
          <a:p>
            <a:endParaRPr lang="en-US" dirty="0" smtClean="0"/>
          </a:p>
          <a:p>
            <a:endParaRPr lang="en-US" dirty="0"/>
          </a:p>
          <a:p>
            <a:endParaRPr lang="en-US" dirty="0" smtClean="0"/>
          </a:p>
          <a:p>
            <a:endParaRPr lang="en-US" dirty="0"/>
          </a:p>
          <a:p>
            <a:r>
              <a:rPr lang="en-US" sz="1100" dirty="0" smtClean="0"/>
              <a:t>Stone and </a:t>
            </a:r>
            <a:r>
              <a:rPr lang="en-US" sz="1100" dirty="0" err="1" smtClean="0"/>
              <a:t>Heen</a:t>
            </a:r>
            <a:r>
              <a:rPr lang="en-US" sz="1100" dirty="0" smtClean="0"/>
              <a:t> </a:t>
            </a:r>
            <a:r>
              <a:rPr lang="en-US" sz="1100" i="1" dirty="0" smtClean="0"/>
              <a:t>Thanks for the Feedback</a:t>
            </a:r>
            <a:endParaRPr lang="en-US" sz="1100" i="1" dirty="0"/>
          </a:p>
        </p:txBody>
      </p:sp>
    </p:spTree>
    <p:extLst>
      <p:ext uri="{BB962C8B-B14F-4D97-AF65-F5344CB8AC3E}">
        <p14:creationId xmlns:p14="http://schemas.microsoft.com/office/powerpoint/2010/main" val="1026726388"/>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ext Box 2"/>
          <p:cNvSpPr txBox="1">
            <a:spLocks noChangeArrowheads="1"/>
          </p:cNvSpPr>
          <p:nvPr/>
        </p:nvSpPr>
        <p:spPr bwMode="auto">
          <a:xfrm>
            <a:off x="304800" y="762000"/>
            <a:ext cx="8839200" cy="646113"/>
          </a:xfrm>
          <a:prstGeom prst="rect">
            <a:avLst/>
          </a:prstGeom>
          <a:noFill/>
          <a:ln w="9525">
            <a:noFill/>
            <a:miter lim="800000"/>
            <a:headEnd/>
            <a:tailEnd/>
          </a:ln>
        </p:spPr>
        <p:txBody>
          <a:bodyPr>
            <a:spAutoFit/>
          </a:bodyPr>
          <a:lstStyle/>
          <a:p>
            <a:pPr>
              <a:spcBef>
                <a:spcPct val="50000"/>
              </a:spcBef>
            </a:pPr>
            <a:r>
              <a:rPr lang="en-US" sz="3600" dirty="0"/>
              <a:t>Relationship Management</a:t>
            </a:r>
          </a:p>
        </p:txBody>
      </p:sp>
      <p:sp>
        <p:nvSpPr>
          <p:cNvPr id="23554" name="Text Box 3"/>
          <p:cNvSpPr txBox="1">
            <a:spLocks noChangeArrowheads="1"/>
          </p:cNvSpPr>
          <p:nvPr/>
        </p:nvSpPr>
        <p:spPr bwMode="auto">
          <a:xfrm>
            <a:off x="152400" y="1524000"/>
            <a:ext cx="8763000" cy="3467100"/>
          </a:xfrm>
          <a:prstGeom prst="rect">
            <a:avLst/>
          </a:prstGeom>
          <a:noFill/>
          <a:ln w="9525">
            <a:noFill/>
            <a:miter lim="800000"/>
            <a:headEnd/>
            <a:tailEnd/>
          </a:ln>
        </p:spPr>
        <p:txBody>
          <a:bodyPr>
            <a:spAutoFit/>
          </a:bodyPr>
          <a:lstStyle/>
          <a:p>
            <a:pPr marL="292100" indent="-292100" algn="l">
              <a:spcBef>
                <a:spcPct val="50000"/>
              </a:spcBef>
              <a:spcAft>
                <a:spcPts val="400"/>
              </a:spcAft>
              <a:buClr>
                <a:schemeClr val="bg2"/>
              </a:buClr>
              <a:buSzPct val="125000"/>
              <a:buFont typeface="Wingdings" pitchFamily="2" charset="2"/>
              <a:buChar char="§"/>
            </a:pPr>
            <a:r>
              <a:rPr lang="en-US" sz="2400" dirty="0"/>
              <a:t>Identify key players, potential mentors, and advocates  </a:t>
            </a:r>
          </a:p>
          <a:p>
            <a:pPr marL="292100" indent="-292100" algn="l">
              <a:spcBef>
                <a:spcPct val="50000"/>
              </a:spcBef>
              <a:spcAft>
                <a:spcPts val="400"/>
              </a:spcAft>
              <a:buClr>
                <a:schemeClr val="bg2"/>
              </a:buClr>
              <a:buSzPct val="125000"/>
              <a:buFont typeface="Wingdings" pitchFamily="2" charset="2"/>
              <a:buChar char="§"/>
            </a:pPr>
            <a:r>
              <a:rPr lang="en-US" sz="2400" dirty="0"/>
              <a:t>Establish regular meetings with key players and supporters</a:t>
            </a:r>
          </a:p>
          <a:p>
            <a:pPr marL="571500" lvl="1" indent="-292100" algn="l">
              <a:spcBef>
                <a:spcPct val="50000"/>
              </a:spcBef>
              <a:spcAft>
                <a:spcPts val="400"/>
              </a:spcAft>
              <a:buClr>
                <a:schemeClr val="accent1"/>
              </a:buClr>
              <a:buSzPct val="85000"/>
              <a:buFont typeface="Wingdings" pitchFamily="2" charset="2"/>
              <a:buChar char="q"/>
            </a:pPr>
            <a:r>
              <a:rPr lang="en-US" sz="2000" dirty="0"/>
              <a:t>Regular will vary depending on the individual and the nature of the relationship</a:t>
            </a:r>
          </a:p>
          <a:p>
            <a:pPr marL="292100" indent="-292100" algn="l">
              <a:spcBef>
                <a:spcPct val="50000"/>
              </a:spcBef>
              <a:spcAft>
                <a:spcPts val="400"/>
              </a:spcAft>
              <a:buClr>
                <a:schemeClr val="bg2"/>
              </a:buClr>
              <a:buSzPct val="125000"/>
              <a:buFont typeface="Wingdings" pitchFamily="2" charset="2"/>
              <a:buChar char="§"/>
            </a:pPr>
            <a:r>
              <a:rPr lang="en-US" sz="2400" dirty="0"/>
              <a:t>Attend </a:t>
            </a:r>
            <a:r>
              <a:rPr lang="en-US" sz="2400" dirty="0" smtClean="0"/>
              <a:t>meetings, seminars </a:t>
            </a:r>
            <a:r>
              <a:rPr lang="en-US" sz="2400" dirty="0"/>
              <a:t>and social functions</a:t>
            </a:r>
          </a:p>
          <a:p>
            <a:pPr marL="292100" indent="-292100" algn="l">
              <a:spcBef>
                <a:spcPct val="50000"/>
              </a:spcBef>
              <a:spcAft>
                <a:spcPts val="400"/>
              </a:spcAft>
              <a:buClr>
                <a:schemeClr val="bg2"/>
              </a:buClr>
              <a:buSzPct val="125000"/>
              <a:buFont typeface="Wingdings" pitchFamily="2" charset="2"/>
              <a:buChar char="§"/>
            </a:pPr>
            <a:r>
              <a:rPr lang="en-US" sz="2400" dirty="0"/>
              <a:t>Realize you will get overwhelmed with information early-on so plan accordingly  </a:t>
            </a: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Diversity and Culture</a:t>
            </a:r>
            <a:endParaRPr lang="en-US" dirty="0"/>
          </a:p>
        </p:txBody>
      </p:sp>
      <p:sp>
        <p:nvSpPr>
          <p:cNvPr id="3" name="Content Placeholder 2"/>
          <p:cNvSpPr>
            <a:spLocks noGrp="1"/>
          </p:cNvSpPr>
          <p:nvPr>
            <p:ph idx="1"/>
          </p:nvPr>
        </p:nvSpPr>
        <p:spPr/>
        <p:txBody>
          <a:bodyPr/>
          <a:lstStyle/>
          <a:p>
            <a:r>
              <a:rPr lang="en-US" dirty="0" smtClean="0"/>
              <a:t>Understand the value of diversity and the </a:t>
            </a:r>
            <a:r>
              <a:rPr lang="en-US" dirty="0" err="1" smtClean="0"/>
              <a:t>impace</a:t>
            </a:r>
            <a:r>
              <a:rPr lang="en-US" dirty="0" smtClean="0"/>
              <a:t> on increased innovation</a:t>
            </a:r>
          </a:p>
          <a:p>
            <a:endParaRPr lang="en-US" dirty="0"/>
          </a:p>
          <a:p>
            <a:r>
              <a:rPr lang="en-US" dirty="0" smtClean="0"/>
              <a:t>Know that culture plays a large role in understanding conflict </a:t>
            </a:r>
          </a:p>
          <a:p>
            <a:pPr lvl="1"/>
            <a:r>
              <a:rPr lang="en-US" dirty="0">
                <a:hlinkClick r:id="rId2"/>
              </a:rPr>
              <a:t>http://</a:t>
            </a:r>
            <a:r>
              <a:rPr lang="en-US" dirty="0" smtClean="0">
                <a:hlinkClick r:id="rId2"/>
              </a:rPr>
              <a:t>geert-hofstede.com/countries.html</a:t>
            </a:r>
            <a:endParaRPr lang="en-US" dirty="0" smtClean="0"/>
          </a:p>
          <a:p>
            <a:pPr lvl="1"/>
            <a:endParaRPr lang="en-US" dirty="0"/>
          </a:p>
        </p:txBody>
      </p:sp>
    </p:spTree>
    <p:extLst>
      <p:ext uri="{BB962C8B-B14F-4D97-AF65-F5344CB8AC3E}">
        <p14:creationId xmlns:p14="http://schemas.microsoft.com/office/powerpoint/2010/main" val="539947025"/>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534400" cy="990600"/>
          </a:xfrm>
        </p:spPr>
        <p:txBody>
          <a:bodyPr/>
          <a:lstStyle/>
          <a:p>
            <a:pPr algn="ctr"/>
            <a:r>
              <a:rPr lang="en-US" dirty="0" smtClean="0"/>
              <a:t>Motivation</a:t>
            </a:r>
            <a:endParaRPr lang="en-US" dirty="0"/>
          </a:p>
        </p:txBody>
      </p:sp>
      <p:sp>
        <p:nvSpPr>
          <p:cNvPr id="4" name="Content Placeholder 2"/>
          <p:cNvSpPr>
            <a:spLocks noGrp="1"/>
          </p:cNvSpPr>
          <p:nvPr>
            <p:ph idx="1"/>
          </p:nvPr>
        </p:nvSpPr>
        <p:spPr/>
        <p:txBody>
          <a:bodyPr/>
          <a:lstStyle/>
          <a:p>
            <a:pPr>
              <a:spcBef>
                <a:spcPts val="1075"/>
              </a:spcBef>
            </a:pPr>
            <a:r>
              <a:rPr lang="en-US" sz="2000" dirty="0" smtClean="0">
                <a:ea typeface="ＭＳ Ｐゴシック" charset="-128"/>
              </a:rPr>
              <a:t>Low interest– if you are not interested in the project can you find a way to make it interesting or let it go</a:t>
            </a:r>
          </a:p>
          <a:p>
            <a:pPr>
              <a:spcBef>
                <a:spcPts val="1075"/>
              </a:spcBef>
            </a:pPr>
            <a:r>
              <a:rPr lang="en-US" sz="2000" dirty="0" smtClean="0">
                <a:ea typeface="ＭＳ Ｐゴシック" charset="-128"/>
              </a:rPr>
              <a:t>Lack of training – are you unprepared or incapable of completing the task? Seek guidance.</a:t>
            </a:r>
          </a:p>
          <a:p>
            <a:pPr>
              <a:spcBef>
                <a:spcPts val="1075"/>
              </a:spcBef>
            </a:pPr>
            <a:r>
              <a:rPr lang="en-US" sz="2000" dirty="0" smtClean="0">
                <a:ea typeface="ＭＳ Ｐゴシック" charset="-128"/>
              </a:rPr>
              <a:t>Perfectionism – are fears of doing a less than perfect job interfering with your productivity?</a:t>
            </a:r>
          </a:p>
          <a:p>
            <a:pPr>
              <a:spcBef>
                <a:spcPts val="1075"/>
              </a:spcBef>
            </a:pPr>
            <a:r>
              <a:rPr lang="en-US" sz="2000" dirty="0" smtClean="0">
                <a:ea typeface="ＭＳ Ｐゴシック" charset="-128"/>
              </a:rPr>
              <a:t>Fear of evaluation –  Are you concerned about another individual</a:t>
            </a:r>
            <a:r>
              <a:rPr lang="en-US" altLang="en-US" sz="2000" dirty="0" smtClean="0">
                <a:ea typeface="ＭＳ Ｐゴシック" charset="-128"/>
              </a:rPr>
              <a:t>’</a:t>
            </a:r>
            <a:r>
              <a:rPr lang="en-US" sz="2000" dirty="0" smtClean="0">
                <a:ea typeface="ＭＳ Ｐゴシック" charset="-128"/>
              </a:rPr>
              <a:t>s response to your work?</a:t>
            </a:r>
          </a:p>
          <a:p>
            <a:pPr>
              <a:spcBef>
                <a:spcPts val="1075"/>
              </a:spcBef>
            </a:pPr>
            <a:r>
              <a:rPr lang="en-US" sz="2000" dirty="0" smtClean="0">
                <a:ea typeface="ＭＳ Ｐゴシック" charset="-128"/>
              </a:rPr>
              <a:t>Faulty assumptions – Did you underestimate the time it takes to complete the task?</a:t>
            </a:r>
          </a:p>
          <a:p>
            <a:pPr>
              <a:spcBef>
                <a:spcPts val="1075"/>
              </a:spcBef>
            </a:pPr>
            <a:r>
              <a:rPr lang="en-US" sz="2000" dirty="0" smtClean="0">
                <a:ea typeface="ＭＳ Ｐゴシック" charset="-128"/>
              </a:rPr>
              <a:t>Avoidance of negative experience – Do you simply hate the task?</a:t>
            </a:r>
          </a:p>
        </p:txBody>
      </p:sp>
    </p:spTree>
    <p:extLst>
      <p:ext uri="{BB962C8B-B14F-4D97-AF65-F5344CB8AC3E}">
        <p14:creationId xmlns:p14="http://schemas.microsoft.com/office/powerpoint/2010/main" val="3892696250"/>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Grp="1" noChangeArrowheads="1"/>
          </p:cNvSpPr>
          <p:nvPr>
            <p:ph type="title"/>
          </p:nvPr>
        </p:nvSpPr>
        <p:spPr>
          <a:xfrm>
            <a:off x="457200" y="838200"/>
            <a:ext cx="8229600" cy="990600"/>
          </a:xfrm>
        </p:spPr>
        <p:txBody>
          <a:bodyPr/>
          <a:lstStyle/>
          <a:p>
            <a:pPr algn="ctr" eaLnBrk="1" hangingPunct="1"/>
            <a:r>
              <a:rPr lang="en-US" sz="3600" smtClean="0"/>
              <a:t>Hersey and Blanchard</a:t>
            </a:r>
            <a:r>
              <a:rPr lang="ja-JP" altLang="en-US" sz="3600" smtClean="0"/>
              <a:t>’</a:t>
            </a:r>
            <a:r>
              <a:rPr lang="en-US" altLang="ja-JP" sz="3600" smtClean="0"/>
              <a:t>s Situational Leadership Theory</a:t>
            </a:r>
            <a:endParaRPr lang="en-US" smtClean="0"/>
          </a:p>
        </p:txBody>
      </p:sp>
      <p:sp>
        <p:nvSpPr>
          <p:cNvPr id="39938" name="Rectangle 3"/>
          <p:cNvSpPr>
            <a:spLocks noGrp="1" noChangeArrowheads="1"/>
          </p:cNvSpPr>
          <p:nvPr>
            <p:ph type="body" idx="1"/>
          </p:nvPr>
        </p:nvSpPr>
        <p:spPr>
          <a:xfrm>
            <a:off x="457200" y="2286000"/>
            <a:ext cx="8229600" cy="3886200"/>
          </a:xfrm>
        </p:spPr>
        <p:txBody>
          <a:bodyPr/>
          <a:lstStyle/>
          <a:p>
            <a:pPr eaLnBrk="1" hangingPunct="1"/>
            <a:r>
              <a:rPr lang="en-US" smtClean="0"/>
              <a:t>Suggests that successful leaders adjust their styles depending on the situation</a:t>
            </a:r>
          </a:p>
          <a:p>
            <a:pPr lvl="1" eaLnBrk="1" hangingPunct="1">
              <a:buSzPct val="85000"/>
              <a:buFont typeface="Wingdings" pitchFamily="2" charset="2"/>
              <a:buChar char="q"/>
            </a:pPr>
            <a:r>
              <a:rPr lang="en-US" sz="2000" smtClean="0"/>
              <a:t>No one style is inherently better; they all have their time and place and should be used as appropriate </a:t>
            </a:r>
          </a:p>
          <a:p>
            <a:pPr eaLnBrk="1" hangingPunct="1"/>
            <a:r>
              <a:rPr lang="en-US" smtClean="0"/>
              <a:t>Characterizes leadership style in terms of the amount of direction and support that the leader provides to their followers</a:t>
            </a:r>
          </a:p>
          <a:p>
            <a:pPr lvl="1" eaLnBrk="1" hangingPunct="1">
              <a:buSzPct val="85000"/>
              <a:buFont typeface="Wingdings" pitchFamily="2" charset="2"/>
              <a:buChar char="q"/>
            </a:pPr>
            <a:r>
              <a:rPr lang="en-US" sz="2000" smtClean="0"/>
              <a:t>four styles based on the relative emphasis on </a:t>
            </a:r>
            <a:r>
              <a:rPr lang="en-US" sz="2000" u="sng" smtClean="0"/>
              <a:t>directive</a:t>
            </a:r>
            <a:r>
              <a:rPr lang="en-US" sz="2000" smtClean="0"/>
              <a:t> </a:t>
            </a:r>
            <a:r>
              <a:rPr lang="en-US" sz="2000" i="1" smtClean="0"/>
              <a:t>vs.</a:t>
            </a:r>
            <a:r>
              <a:rPr lang="en-US" sz="2000" smtClean="0"/>
              <a:t> </a:t>
            </a:r>
            <a:r>
              <a:rPr lang="en-US" sz="2000" u="sng" smtClean="0"/>
              <a:t>supportive</a:t>
            </a:r>
            <a:r>
              <a:rPr lang="en-US" sz="2000" smtClean="0"/>
              <a:t> behaviors</a:t>
            </a:r>
          </a:p>
          <a:p>
            <a:pPr lvl="1" eaLnBrk="1" hangingPunct="1">
              <a:buSzPct val="85000"/>
              <a:buFont typeface="Wingdings" pitchFamily="2" charset="2"/>
              <a:buChar char="q"/>
            </a:pPr>
            <a:r>
              <a:rPr lang="en-US" sz="2000" smtClean="0"/>
              <a:t>The key issue in adjusting your leadership style is </a:t>
            </a:r>
            <a:r>
              <a:rPr lang="en-US" sz="2000" u="sng" smtClean="0"/>
              <a:t>follower maturity</a:t>
            </a:r>
            <a:endParaRPr lang="en-US" sz="2000" smtClean="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2"/>
          <p:cNvSpPr>
            <a:spLocks noGrp="1" noChangeArrowheads="1"/>
          </p:cNvSpPr>
          <p:nvPr>
            <p:ph type="title"/>
          </p:nvPr>
        </p:nvSpPr>
        <p:spPr/>
        <p:txBody>
          <a:bodyPr/>
          <a:lstStyle/>
          <a:p>
            <a:pPr algn="ctr" eaLnBrk="1" hangingPunct="1"/>
            <a:r>
              <a:rPr lang="en-US" smtClean="0"/>
              <a:t>Two Types of Behaviors</a:t>
            </a:r>
            <a:endParaRPr lang="en-US" b="1" smtClean="0"/>
          </a:p>
        </p:txBody>
      </p:sp>
      <p:sp>
        <p:nvSpPr>
          <p:cNvPr id="41986" name="Rectangle 3"/>
          <p:cNvSpPr>
            <a:spLocks noGrp="1" noChangeArrowheads="1"/>
          </p:cNvSpPr>
          <p:nvPr>
            <p:ph type="body" idx="1"/>
          </p:nvPr>
        </p:nvSpPr>
        <p:spPr/>
        <p:txBody>
          <a:bodyPr/>
          <a:lstStyle/>
          <a:p>
            <a:pPr eaLnBrk="1" hangingPunct="1"/>
            <a:r>
              <a:rPr lang="en-US" smtClean="0"/>
              <a:t>Directive behaviors (task focused)</a:t>
            </a:r>
          </a:p>
          <a:p>
            <a:pPr lvl="1" eaLnBrk="1" hangingPunct="1">
              <a:spcAft>
                <a:spcPct val="35000"/>
              </a:spcAft>
              <a:buSzPct val="85000"/>
              <a:buFont typeface="Wingdings" pitchFamily="2" charset="2"/>
              <a:buChar char="q"/>
            </a:pPr>
            <a:r>
              <a:rPr lang="en-US" sz="2000" smtClean="0"/>
              <a:t>Involves clearly telling people what to do, how to do it, when to do it and then closely monitoring behavior</a:t>
            </a:r>
          </a:p>
          <a:p>
            <a:pPr eaLnBrk="1" hangingPunct="1"/>
            <a:r>
              <a:rPr lang="en-US" smtClean="0"/>
              <a:t>Supportive behaviors (relationship focused)</a:t>
            </a:r>
          </a:p>
          <a:p>
            <a:pPr lvl="1" eaLnBrk="1" hangingPunct="1">
              <a:buSzPct val="85000"/>
              <a:buFont typeface="Wingdings" pitchFamily="2" charset="2"/>
              <a:buChar char="q"/>
            </a:pPr>
            <a:r>
              <a:rPr lang="en-US" sz="2000" smtClean="0"/>
              <a:t>Involves listening to people, providing support for their efforts, and then facilitating their involvement in problem-solving and decision making</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85800"/>
            <a:ext cx="8229600" cy="990600"/>
          </a:xfrm>
        </p:spPr>
        <p:txBody>
          <a:bodyPr/>
          <a:lstStyle/>
          <a:p>
            <a:pPr algn="ctr"/>
            <a:r>
              <a:rPr lang="en-US" dirty="0" smtClean="0"/>
              <a:t>To be a good manager you must manage:</a:t>
            </a:r>
            <a:endParaRPr lang="en-US" dirty="0"/>
          </a:p>
        </p:txBody>
      </p:sp>
      <p:sp>
        <p:nvSpPr>
          <p:cNvPr id="3" name="Content Placeholder 2"/>
          <p:cNvSpPr>
            <a:spLocks noGrp="1"/>
          </p:cNvSpPr>
          <p:nvPr>
            <p:ph idx="1"/>
          </p:nvPr>
        </p:nvSpPr>
        <p:spPr/>
        <p:txBody>
          <a:bodyPr/>
          <a:lstStyle/>
          <a:p>
            <a:r>
              <a:rPr lang="en-US" dirty="0" smtClean="0"/>
              <a:t>Self</a:t>
            </a:r>
          </a:p>
          <a:p>
            <a:r>
              <a:rPr lang="en-US" dirty="0" smtClean="0"/>
              <a:t>Expectations</a:t>
            </a:r>
          </a:p>
          <a:p>
            <a:r>
              <a:rPr lang="en-US" dirty="0" smtClean="0"/>
              <a:t>Feedback </a:t>
            </a:r>
          </a:p>
          <a:p>
            <a:r>
              <a:rPr lang="en-US" dirty="0" smtClean="0"/>
              <a:t>Conflict</a:t>
            </a:r>
          </a:p>
          <a:p>
            <a:r>
              <a:rPr lang="en-US" dirty="0" smtClean="0"/>
              <a:t>Motivation</a:t>
            </a:r>
          </a:p>
          <a:p>
            <a:r>
              <a:rPr lang="en-US" dirty="0" smtClean="0"/>
              <a:t>Relationships </a:t>
            </a:r>
          </a:p>
          <a:p>
            <a:r>
              <a:rPr lang="en-US" dirty="0" smtClean="0"/>
              <a:t>Understand diversity and culture</a:t>
            </a:r>
          </a:p>
          <a:p>
            <a:r>
              <a:rPr lang="en-US" dirty="0" smtClean="0"/>
              <a:t>Time</a:t>
            </a:r>
          </a:p>
          <a:p>
            <a:r>
              <a:rPr lang="en-US" dirty="0" smtClean="0"/>
              <a:t>Understand some management theory</a:t>
            </a:r>
          </a:p>
          <a:p>
            <a:endParaRPr lang="en-US" dirty="0" smtClean="0"/>
          </a:p>
        </p:txBody>
      </p:sp>
    </p:spTree>
    <p:extLst>
      <p:ext uri="{BB962C8B-B14F-4D97-AF65-F5344CB8AC3E}">
        <p14:creationId xmlns:p14="http://schemas.microsoft.com/office/powerpoint/2010/main" val="2581322545"/>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2"/>
          <p:cNvSpPr>
            <a:spLocks noGrp="1" noChangeArrowheads="1"/>
          </p:cNvSpPr>
          <p:nvPr>
            <p:ph type="title"/>
          </p:nvPr>
        </p:nvSpPr>
        <p:spPr/>
        <p:txBody>
          <a:bodyPr/>
          <a:lstStyle/>
          <a:p>
            <a:pPr algn="ctr" eaLnBrk="1" hangingPunct="1"/>
            <a:r>
              <a:rPr lang="en-US" sz="3600" smtClean="0"/>
              <a:t>Hersey-Blanchard Leadership Model</a:t>
            </a:r>
            <a:endParaRPr lang="en-US" smtClean="0"/>
          </a:p>
        </p:txBody>
      </p:sp>
      <p:sp>
        <p:nvSpPr>
          <p:cNvPr id="44034" name="Rectangle 5"/>
          <p:cNvSpPr>
            <a:spLocks noChangeArrowheads="1"/>
          </p:cNvSpPr>
          <p:nvPr/>
        </p:nvSpPr>
        <p:spPr bwMode="auto">
          <a:xfrm>
            <a:off x="2990850" y="2201863"/>
            <a:ext cx="3749675" cy="504825"/>
          </a:xfrm>
          <a:prstGeom prst="rect">
            <a:avLst/>
          </a:prstGeom>
          <a:noFill/>
          <a:ln w="9525">
            <a:noFill/>
            <a:miter lim="800000"/>
            <a:headEnd/>
            <a:tailEnd/>
          </a:ln>
        </p:spPr>
        <p:txBody>
          <a:bodyPr wrap="none" anchor="ctr"/>
          <a:lstStyle/>
          <a:p>
            <a:endParaRPr lang="en-US"/>
          </a:p>
        </p:txBody>
      </p:sp>
      <p:sp>
        <p:nvSpPr>
          <p:cNvPr id="44035" name="Rectangle 6"/>
          <p:cNvSpPr>
            <a:spLocks noChangeArrowheads="1"/>
          </p:cNvSpPr>
          <p:nvPr/>
        </p:nvSpPr>
        <p:spPr bwMode="auto">
          <a:xfrm>
            <a:off x="1924050" y="5102225"/>
            <a:ext cx="3808413" cy="504825"/>
          </a:xfrm>
          <a:prstGeom prst="rect">
            <a:avLst/>
          </a:prstGeom>
          <a:noFill/>
          <a:ln w="9525">
            <a:noFill/>
            <a:miter lim="800000"/>
            <a:headEnd/>
            <a:tailEnd/>
          </a:ln>
        </p:spPr>
        <p:txBody>
          <a:bodyPr wrap="none" anchor="ctr"/>
          <a:lstStyle/>
          <a:p>
            <a:endParaRPr lang="en-US"/>
          </a:p>
        </p:txBody>
      </p:sp>
      <p:sp>
        <p:nvSpPr>
          <p:cNvPr id="44036" name="Rectangle 7"/>
          <p:cNvSpPr>
            <a:spLocks noChangeArrowheads="1"/>
          </p:cNvSpPr>
          <p:nvPr/>
        </p:nvSpPr>
        <p:spPr bwMode="auto">
          <a:xfrm>
            <a:off x="3341688" y="3921125"/>
            <a:ext cx="2047875" cy="506413"/>
          </a:xfrm>
          <a:prstGeom prst="rect">
            <a:avLst/>
          </a:prstGeom>
          <a:noFill/>
          <a:ln w="9525">
            <a:noFill/>
            <a:miter lim="800000"/>
            <a:headEnd/>
            <a:tailEnd/>
          </a:ln>
        </p:spPr>
        <p:txBody>
          <a:bodyPr wrap="none" anchor="ctr"/>
          <a:lstStyle/>
          <a:p>
            <a:endParaRPr lang="en-US"/>
          </a:p>
        </p:txBody>
      </p:sp>
      <p:sp>
        <p:nvSpPr>
          <p:cNvPr id="245770" name="Text Box 10"/>
          <p:cNvSpPr txBox="1">
            <a:spLocks noChangeArrowheads="1"/>
          </p:cNvSpPr>
          <p:nvPr/>
        </p:nvSpPr>
        <p:spPr bwMode="auto">
          <a:xfrm>
            <a:off x="1873250" y="4191000"/>
            <a:ext cx="1935163" cy="1006475"/>
          </a:xfrm>
          <a:prstGeom prst="rect">
            <a:avLst/>
          </a:prstGeom>
          <a:noFill/>
          <a:ln w="9525">
            <a:noFill/>
            <a:miter lim="800000"/>
            <a:headEnd/>
            <a:tailEnd/>
          </a:ln>
        </p:spPr>
        <p:txBody>
          <a:bodyPr>
            <a:spAutoFit/>
          </a:bodyPr>
          <a:lstStyle/>
          <a:p>
            <a:r>
              <a:rPr lang="en-US" sz="2400"/>
              <a:t>Delegating</a:t>
            </a:r>
          </a:p>
          <a:p>
            <a:r>
              <a:rPr lang="en-US" i="1"/>
              <a:t>Turn over decisions</a:t>
            </a:r>
            <a:endParaRPr lang="en-US" b="1"/>
          </a:p>
        </p:txBody>
      </p:sp>
      <p:sp>
        <p:nvSpPr>
          <p:cNvPr id="245772" name="Text Box 12"/>
          <p:cNvSpPr txBox="1">
            <a:spLocks noChangeArrowheads="1"/>
          </p:cNvSpPr>
          <p:nvPr/>
        </p:nvSpPr>
        <p:spPr bwMode="auto">
          <a:xfrm>
            <a:off x="4378325" y="4191000"/>
            <a:ext cx="2632075" cy="731838"/>
          </a:xfrm>
          <a:prstGeom prst="rect">
            <a:avLst/>
          </a:prstGeom>
          <a:noFill/>
          <a:ln w="9525">
            <a:noFill/>
            <a:miter lim="800000"/>
            <a:headEnd/>
            <a:tailEnd/>
          </a:ln>
        </p:spPr>
        <p:txBody>
          <a:bodyPr>
            <a:spAutoFit/>
          </a:bodyPr>
          <a:lstStyle/>
          <a:p>
            <a:r>
              <a:rPr lang="en-US" sz="2400"/>
              <a:t>Telling</a:t>
            </a:r>
          </a:p>
          <a:p>
            <a:r>
              <a:rPr lang="en-US" i="1"/>
              <a:t>Give instructions</a:t>
            </a:r>
            <a:endParaRPr lang="en-US"/>
          </a:p>
        </p:txBody>
      </p:sp>
      <p:sp>
        <p:nvSpPr>
          <p:cNvPr id="245773" name="Text Box 13"/>
          <p:cNvSpPr txBox="1">
            <a:spLocks noChangeArrowheads="1"/>
          </p:cNvSpPr>
          <p:nvPr/>
        </p:nvSpPr>
        <p:spPr bwMode="auto">
          <a:xfrm>
            <a:off x="4225925" y="2667000"/>
            <a:ext cx="2708275" cy="731838"/>
          </a:xfrm>
          <a:prstGeom prst="rect">
            <a:avLst/>
          </a:prstGeom>
          <a:noFill/>
          <a:ln w="9525">
            <a:noFill/>
            <a:miter lim="800000"/>
            <a:headEnd/>
            <a:tailEnd/>
          </a:ln>
        </p:spPr>
        <p:txBody>
          <a:bodyPr>
            <a:spAutoFit/>
          </a:bodyPr>
          <a:lstStyle/>
          <a:p>
            <a:r>
              <a:rPr lang="en-US" sz="2400"/>
              <a:t>Selling</a:t>
            </a:r>
          </a:p>
          <a:p>
            <a:r>
              <a:rPr lang="en-US" i="1"/>
              <a:t>Explain decisions</a:t>
            </a:r>
            <a:endParaRPr lang="en-US" b="1"/>
          </a:p>
        </p:txBody>
      </p:sp>
      <p:sp>
        <p:nvSpPr>
          <p:cNvPr id="245774" name="Text Box 14"/>
          <p:cNvSpPr txBox="1">
            <a:spLocks noChangeArrowheads="1"/>
          </p:cNvSpPr>
          <p:nvPr/>
        </p:nvSpPr>
        <p:spPr bwMode="auto">
          <a:xfrm>
            <a:off x="1600200" y="2667000"/>
            <a:ext cx="2527300" cy="731838"/>
          </a:xfrm>
          <a:prstGeom prst="rect">
            <a:avLst/>
          </a:prstGeom>
          <a:noFill/>
          <a:ln w="9525">
            <a:noFill/>
            <a:miter lim="800000"/>
            <a:headEnd/>
            <a:tailEnd/>
          </a:ln>
        </p:spPr>
        <p:txBody>
          <a:bodyPr>
            <a:spAutoFit/>
          </a:bodyPr>
          <a:lstStyle/>
          <a:p>
            <a:r>
              <a:rPr lang="en-US" sz="2400"/>
              <a:t>Participating</a:t>
            </a:r>
          </a:p>
          <a:p>
            <a:r>
              <a:rPr lang="en-US" i="1"/>
              <a:t>Share ideas</a:t>
            </a:r>
            <a:endParaRPr lang="en-US" b="1"/>
          </a:p>
        </p:txBody>
      </p:sp>
      <p:grpSp>
        <p:nvGrpSpPr>
          <p:cNvPr id="2" name="Group 27"/>
          <p:cNvGrpSpPr>
            <a:grpSpLocks/>
          </p:cNvGrpSpPr>
          <p:nvPr/>
        </p:nvGrpSpPr>
        <p:grpSpPr bwMode="auto">
          <a:xfrm>
            <a:off x="731838" y="1828800"/>
            <a:ext cx="6800850" cy="4659313"/>
            <a:chOff x="461" y="1152"/>
            <a:chExt cx="4284" cy="2935"/>
          </a:xfrm>
        </p:grpSpPr>
        <p:grpSp>
          <p:nvGrpSpPr>
            <p:cNvPr id="44042" name="Group 26"/>
            <p:cNvGrpSpPr>
              <a:grpSpLocks/>
            </p:cNvGrpSpPr>
            <p:nvPr/>
          </p:nvGrpSpPr>
          <p:grpSpPr bwMode="auto">
            <a:xfrm>
              <a:off x="461" y="1301"/>
              <a:ext cx="4284" cy="2786"/>
              <a:chOff x="461" y="1301"/>
              <a:chExt cx="4284" cy="2786"/>
            </a:xfrm>
          </p:grpSpPr>
          <p:sp>
            <p:nvSpPr>
              <p:cNvPr id="44044" name="Line 19"/>
              <p:cNvSpPr>
                <a:spLocks noChangeShapeType="1"/>
              </p:cNvSpPr>
              <p:nvPr/>
            </p:nvSpPr>
            <p:spPr bwMode="auto">
              <a:xfrm>
                <a:off x="2639" y="1499"/>
                <a:ext cx="0" cy="1804"/>
              </a:xfrm>
              <a:prstGeom prst="line">
                <a:avLst/>
              </a:prstGeom>
              <a:noFill/>
              <a:ln w="38100">
                <a:solidFill>
                  <a:schemeClr val="tx1"/>
                </a:solidFill>
                <a:round/>
                <a:headEnd/>
                <a:tailEnd/>
              </a:ln>
            </p:spPr>
            <p:txBody>
              <a:bodyPr wrap="none" anchor="ctr"/>
              <a:lstStyle/>
              <a:p>
                <a:endParaRPr lang="en-US"/>
              </a:p>
            </p:txBody>
          </p:sp>
          <p:sp>
            <p:nvSpPr>
              <p:cNvPr id="44045" name="Line 20"/>
              <p:cNvSpPr>
                <a:spLocks noChangeShapeType="1"/>
              </p:cNvSpPr>
              <p:nvPr/>
            </p:nvSpPr>
            <p:spPr bwMode="auto">
              <a:xfrm flipH="1">
                <a:off x="1176" y="2454"/>
                <a:ext cx="2925" cy="0"/>
              </a:xfrm>
              <a:prstGeom prst="line">
                <a:avLst/>
              </a:prstGeom>
              <a:noFill/>
              <a:ln w="38100">
                <a:solidFill>
                  <a:schemeClr val="tx1"/>
                </a:solidFill>
                <a:round/>
                <a:headEnd/>
                <a:tailEnd/>
              </a:ln>
            </p:spPr>
            <p:txBody>
              <a:bodyPr wrap="none" anchor="ctr"/>
              <a:lstStyle/>
              <a:p>
                <a:endParaRPr lang="en-US"/>
              </a:p>
            </p:txBody>
          </p:sp>
          <p:grpSp>
            <p:nvGrpSpPr>
              <p:cNvPr id="44046" name="Group 25"/>
              <p:cNvGrpSpPr>
                <a:grpSpLocks/>
              </p:cNvGrpSpPr>
              <p:nvPr/>
            </p:nvGrpSpPr>
            <p:grpSpPr bwMode="auto">
              <a:xfrm>
                <a:off x="461" y="1301"/>
                <a:ext cx="4284" cy="2786"/>
                <a:chOff x="461" y="1301"/>
                <a:chExt cx="4284" cy="2786"/>
              </a:xfrm>
            </p:grpSpPr>
            <p:sp>
              <p:nvSpPr>
                <p:cNvPr id="44047" name="Rectangle 8"/>
                <p:cNvSpPr>
                  <a:spLocks noChangeArrowheads="1"/>
                </p:cNvSpPr>
                <p:nvPr/>
              </p:nvSpPr>
              <p:spPr bwMode="auto">
                <a:xfrm>
                  <a:off x="1912" y="3569"/>
                  <a:ext cx="1749" cy="518"/>
                </a:xfrm>
                <a:prstGeom prst="rect">
                  <a:avLst/>
                </a:prstGeom>
                <a:noFill/>
                <a:ln w="9525">
                  <a:noFill/>
                  <a:miter lim="800000"/>
                  <a:headEnd/>
                  <a:tailEnd/>
                </a:ln>
              </p:spPr>
              <p:txBody>
                <a:bodyPr wrap="none" lIns="92075" tIns="46038" rIns="92075" bIns="46038">
                  <a:spAutoFit/>
                </a:bodyPr>
                <a:lstStyle/>
                <a:p>
                  <a:r>
                    <a:rPr lang="en-US" sz="2400"/>
                    <a:t>Directive behaviors</a:t>
                  </a:r>
                </a:p>
                <a:p>
                  <a:r>
                    <a:rPr lang="en-US" sz="2400"/>
                    <a:t>( focus on task)</a:t>
                  </a:r>
                </a:p>
              </p:txBody>
            </p:sp>
            <p:sp>
              <p:nvSpPr>
                <p:cNvPr id="44048" name="Rectangle 9"/>
                <p:cNvSpPr>
                  <a:spLocks noChangeArrowheads="1"/>
                </p:cNvSpPr>
                <p:nvPr/>
              </p:nvSpPr>
              <p:spPr bwMode="auto">
                <a:xfrm>
                  <a:off x="4234" y="3264"/>
                  <a:ext cx="511" cy="288"/>
                </a:xfrm>
                <a:prstGeom prst="rect">
                  <a:avLst/>
                </a:prstGeom>
                <a:noFill/>
                <a:ln w="9525">
                  <a:noFill/>
                  <a:miter lim="800000"/>
                  <a:headEnd/>
                  <a:tailEnd/>
                </a:ln>
              </p:spPr>
              <p:txBody>
                <a:bodyPr wrap="none" lIns="92075" tIns="46038" rIns="92075" bIns="46038">
                  <a:spAutoFit/>
                </a:bodyPr>
                <a:lstStyle/>
                <a:p>
                  <a:pPr algn="r"/>
                  <a:r>
                    <a:rPr lang="en-US" sz="2400"/>
                    <a:t>High</a:t>
                  </a:r>
                </a:p>
              </p:txBody>
            </p:sp>
            <p:sp>
              <p:nvSpPr>
                <p:cNvPr id="44049" name="Line 17"/>
                <p:cNvSpPr>
                  <a:spLocks noChangeShapeType="1"/>
                </p:cNvSpPr>
                <p:nvPr/>
              </p:nvSpPr>
              <p:spPr bwMode="auto">
                <a:xfrm flipV="1">
                  <a:off x="1092" y="1392"/>
                  <a:ext cx="0" cy="2017"/>
                </a:xfrm>
                <a:prstGeom prst="line">
                  <a:avLst/>
                </a:prstGeom>
                <a:noFill/>
                <a:ln w="38100">
                  <a:solidFill>
                    <a:schemeClr val="tx1"/>
                  </a:solidFill>
                  <a:round/>
                  <a:headEnd/>
                  <a:tailEnd type="triangle" w="med" len="med"/>
                </a:ln>
              </p:spPr>
              <p:txBody>
                <a:bodyPr wrap="none" anchor="ctr"/>
                <a:lstStyle/>
                <a:p>
                  <a:endParaRPr lang="en-US"/>
                </a:p>
              </p:txBody>
            </p:sp>
            <p:sp>
              <p:nvSpPr>
                <p:cNvPr id="44050" name="Line 18"/>
                <p:cNvSpPr>
                  <a:spLocks noChangeShapeType="1"/>
                </p:cNvSpPr>
                <p:nvPr/>
              </p:nvSpPr>
              <p:spPr bwMode="auto">
                <a:xfrm>
                  <a:off x="1092" y="3409"/>
                  <a:ext cx="3120" cy="0"/>
                </a:xfrm>
                <a:prstGeom prst="line">
                  <a:avLst/>
                </a:prstGeom>
                <a:noFill/>
                <a:ln w="38100">
                  <a:solidFill>
                    <a:schemeClr val="tx1"/>
                  </a:solidFill>
                  <a:round/>
                  <a:headEnd/>
                  <a:tailEnd type="triangle" w="med" len="med"/>
                </a:ln>
              </p:spPr>
              <p:txBody>
                <a:bodyPr wrap="none" anchor="ctr"/>
                <a:lstStyle/>
                <a:p>
                  <a:endParaRPr lang="en-US"/>
                </a:p>
              </p:txBody>
            </p:sp>
            <p:sp>
              <p:nvSpPr>
                <p:cNvPr id="44051" name="Text Box 21"/>
                <p:cNvSpPr txBox="1">
                  <a:spLocks noChangeArrowheads="1"/>
                </p:cNvSpPr>
                <p:nvPr/>
              </p:nvSpPr>
              <p:spPr bwMode="auto">
                <a:xfrm rot="-5400000">
                  <a:off x="-283" y="2045"/>
                  <a:ext cx="2005" cy="518"/>
                </a:xfrm>
                <a:prstGeom prst="rect">
                  <a:avLst/>
                </a:prstGeom>
                <a:noFill/>
                <a:ln w="9525">
                  <a:noFill/>
                  <a:miter lim="800000"/>
                  <a:headEnd/>
                  <a:tailEnd/>
                </a:ln>
              </p:spPr>
              <p:txBody>
                <a:bodyPr wrap="none" anchor="ctr">
                  <a:spAutoFit/>
                </a:bodyPr>
                <a:lstStyle/>
                <a:p>
                  <a:r>
                    <a:rPr lang="en-US" sz="2400"/>
                    <a:t>Supportive behaviors</a:t>
                  </a:r>
                </a:p>
                <a:p>
                  <a:r>
                    <a:rPr lang="en-US" sz="2400"/>
                    <a:t>(focus on relationship)</a:t>
                  </a:r>
                </a:p>
              </p:txBody>
            </p:sp>
          </p:grpSp>
        </p:grpSp>
        <p:sp>
          <p:nvSpPr>
            <p:cNvPr id="44043" name="Rectangle 24"/>
            <p:cNvSpPr>
              <a:spLocks noChangeArrowheads="1"/>
            </p:cNvSpPr>
            <p:nvPr/>
          </p:nvSpPr>
          <p:spPr bwMode="auto">
            <a:xfrm>
              <a:off x="954" y="1152"/>
              <a:ext cx="511" cy="288"/>
            </a:xfrm>
            <a:prstGeom prst="rect">
              <a:avLst/>
            </a:prstGeom>
            <a:noFill/>
            <a:ln w="9525">
              <a:noFill/>
              <a:miter lim="800000"/>
              <a:headEnd/>
              <a:tailEnd/>
            </a:ln>
          </p:spPr>
          <p:txBody>
            <a:bodyPr wrap="none" lIns="92075" tIns="46038" rIns="92075" bIns="46038">
              <a:spAutoFit/>
            </a:bodyPr>
            <a:lstStyle/>
            <a:p>
              <a:pPr algn="r"/>
              <a:r>
                <a:rPr lang="en-US" sz="2400"/>
                <a:t>High</a:t>
              </a:r>
            </a:p>
          </p:txBody>
        </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577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45773"/>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45774"/>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457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70" grpId="0"/>
      <p:bldP spid="245772" grpId="0"/>
      <p:bldP spid="245773" grpId="0"/>
      <p:bldP spid="24577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Biggest Management Message</a:t>
            </a:r>
            <a:endParaRPr lang="en-US" dirty="0"/>
          </a:p>
        </p:txBody>
      </p:sp>
      <p:sp>
        <p:nvSpPr>
          <p:cNvPr id="3" name="Content Placeholder 2"/>
          <p:cNvSpPr>
            <a:spLocks noGrp="1"/>
          </p:cNvSpPr>
          <p:nvPr>
            <p:ph idx="1"/>
          </p:nvPr>
        </p:nvSpPr>
        <p:spPr/>
        <p:txBody>
          <a:bodyPr/>
          <a:lstStyle/>
          <a:p>
            <a:pPr marL="0" indent="0">
              <a:buNone/>
            </a:pPr>
            <a:endParaRPr lang="en-US" dirty="0" smtClean="0"/>
          </a:p>
          <a:p>
            <a:r>
              <a:rPr lang="en-US" dirty="0" smtClean="0"/>
              <a:t>You first have to understand what you need right now:</a:t>
            </a:r>
          </a:p>
          <a:p>
            <a:pPr lvl="1"/>
            <a:r>
              <a:rPr lang="en-US" dirty="0" smtClean="0"/>
              <a:t>1. to get the work done?</a:t>
            </a:r>
          </a:p>
          <a:p>
            <a:pPr lvl="1"/>
            <a:r>
              <a:rPr lang="en-US" dirty="0" smtClean="0"/>
              <a:t>2. to build a relationship?</a:t>
            </a:r>
          </a:p>
          <a:p>
            <a:pPr lvl="1"/>
            <a:endParaRPr lang="en-US" dirty="0"/>
          </a:p>
          <a:p>
            <a:pPr lvl="1"/>
            <a:endParaRPr lang="en-US" dirty="0" smtClean="0"/>
          </a:p>
          <a:p>
            <a:pPr lvl="1"/>
            <a:endParaRPr lang="en-US" dirty="0"/>
          </a:p>
          <a:p>
            <a:pPr lvl="1"/>
            <a:endParaRPr lang="en-US" dirty="0" smtClean="0"/>
          </a:p>
          <a:p>
            <a:pPr lvl="1"/>
            <a:endParaRPr lang="en-US" dirty="0"/>
          </a:p>
          <a:p>
            <a:pPr lvl="1"/>
            <a:endParaRPr lang="en-US" dirty="0" smtClean="0"/>
          </a:p>
          <a:p>
            <a:pPr lvl="1"/>
            <a:endParaRPr lang="en-US" dirty="0"/>
          </a:p>
        </p:txBody>
      </p:sp>
    </p:spTree>
    <p:extLst>
      <p:ext uri="{BB962C8B-B14F-4D97-AF65-F5344CB8AC3E}">
        <p14:creationId xmlns:p14="http://schemas.microsoft.com/office/powerpoint/2010/main" val="1301124393"/>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Text Box 2"/>
          <p:cNvSpPr txBox="1">
            <a:spLocks noChangeArrowheads="1"/>
          </p:cNvSpPr>
          <p:nvPr/>
        </p:nvSpPr>
        <p:spPr bwMode="auto">
          <a:xfrm>
            <a:off x="3560763" y="838200"/>
            <a:ext cx="2392362" cy="646112"/>
          </a:xfrm>
          <a:prstGeom prst="rect">
            <a:avLst/>
          </a:prstGeom>
          <a:noFill/>
          <a:ln w="9525">
            <a:noFill/>
            <a:miter lim="800000"/>
            <a:headEnd/>
            <a:tailEnd/>
          </a:ln>
        </p:spPr>
        <p:txBody>
          <a:bodyPr wrap="none">
            <a:spAutoFit/>
          </a:bodyPr>
          <a:lstStyle/>
          <a:p>
            <a:r>
              <a:rPr lang="en-US" sz="3600" dirty="0"/>
              <a:t>Resources</a:t>
            </a:r>
          </a:p>
        </p:txBody>
      </p:sp>
      <p:sp>
        <p:nvSpPr>
          <p:cNvPr id="83970" name="Text Box 3"/>
          <p:cNvSpPr txBox="1">
            <a:spLocks noChangeArrowheads="1"/>
          </p:cNvSpPr>
          <p:nvPr/>
        </p:nvSpPr>
        <p:spPr bwMode="auto">
          <a:xfrm>
            <a:off x="0" y="1410355"/>
            <a:ext cx="8686800" cy="5078313"/>
          </a:xfrm>
          <a:prstGeom prst="rect">
            <a:avLst/>
          </a:prstGeom>
          <a:noFill/>
          <a:ln w="9525">
            <a:noFill/>
            <a:miter lim="800000"/>
            <a:headEnd/>
            <a:tailEnd/>
          </a:ln>
        </p:spPr>
        <p:txBody>
          <a:bodyPr>
            <a:spAutoFit/>
          </a:bodyPr>
          <a:lstStyle/>
          <a:p>
            <a:pPr marL="457200" indent="-457200" algn="l">
              <a:spcBef>
                <a:spcPct val="50000"/>
              </a:spcBef>
              <a:buClr>
                <a:schemeClr val="bg2"/>
              </a:buClr>
              <a:buSzPct val="125000"/>
              <a:buFont typeface="Wingdings" pitchFamily="2" charset="2"/>
              <a:buChar char="§"/>
            </a:pPr>
            <a:r>
              <a:rPr lang="en-US" sz="2400" dirty="0" smtClean="0"/>
              <a:t>Crucial confrontations, Thanks for the feedback</a:t>
            </a:r>
          </a:p>
          <a:p>
            <a:pPr marL="457200" indent="-457200" algn="l">
              <a:spcBef>
                <a:spcPct val="50000"/>
              </a:spcBef>
              <a:buClr>
                <a:schemeClr val="bg2"/>
              </a:buClr>
              <a:buSzPct val="125000"/>
              <a:buFont typeface="Wingdings" pitchFamily="2" charset="2"/>
              <a:buChar char="§"/>
            </a:pPr>
            <a:r>
              <a:rPr lang="en-US" sz="2400" dirty="0" smtClean="0"/>
              <a:t>www.hhmi.org/labmanagement </a:t>
            </a:r>
            <a:r>
              <a:rPr lang="en-US" sz="2400" dirty="0"/>
              <a:t>for </a:t>
            </a:r>
            <a:r>
              <a:rPr lang="en-US" sz="2400" i="1" dirty="0"/>
              <a:t>Making the Right Moves</a:t>
            </a:r>
          </a:p>
          <a:p>
            <a:pPr marL="457200" indent="-457200" algn="l">
              <a:spcBef>
                <a:spcPct val="50000"/>
              </a:spcBef>
              <a:buClr>
                <a:schemeClr val="bg2"/>
              </a:buClr>
              <a:buSzPct val="125000"/>
              <a:buFont typeface="Wingdings" pitchFamily="2" charset="2"/>
              <a:buChar char="§"/>
            </a:pPr>
            <a:r>
              <a:rPr lang="en-US" sz="2400" dirty="0"/>
              <a:t>BWF book, </a:t>
            </a:r>
            <a:r>
              <a:rPr lang="en-US" sz="2400" i="1" dirty="0"/>
              <a:t>Staffing the </a:t>
            </a:r>
            <a:r>
              <a:rPr lang="en-US" sz="2400" i="1" dirty="0" smtClean="0"/>
              <a:t>Lab, </a:t>
            </a:r>
            <a:r>
              <a:rPr lang="en-US" sz="2400" dirty="0" smtClean="0"/>
              <a:t>HBR books, CCL </a:t>
            </a:r>
            <a:endParaRPr lang="en-US" sz="2400" dirty="0"/>
          </a:p>
          <a:p>
            <a:pPr marL="457200" indent="-457200" algn="l">
              <a:spcBef>
                <a:spcPct val="50000"/>
              </a:spcBef>
              <a:buClr>
                <a:schemeClr val="bg2"/>
              </a:buClr>
              <a:buSzPct val="125000"/>
              <a:buFont typeface="Wingdings" pitchFamily="2" charset="2"/>
              <a:buChar char="§"/>
            </a:pPr>
            <a:r>
              <a:rPr lang="en-US" sz="2400" dirty="0"/>
              <a:t>Books including </a:t>
            </a:r>
            <a:r>
              <a:rPr lang="en-US" sz="2400" i="1" dirty="0"/>
              <a:t>Entering Mentoring, At the Helm, Motherhood: The Elephant in the Laboratory, Leadership in a Diverse and Multicultural Environment, Academic Scientists at Work, </a:t>
            </a:r>
            <a:r>
              <a:rPr lang="en-US" sz="2400" i="1" dirty="0" err="1"/>
              <a:t>etc</a:t>
            </a:r>
            <a:r>
              <a:rPr lang="en-US" sz="2400" i="1" dirty="0"/>
              <a:t> </a:t>
            </a:r>
            <a:endParaRPr lang="en-US" sz="2400" dirty="0"/>
          </a:p>
          <a:p>
            <a:pPr marL="457200" indent="-457200" algn="l">
              <a:spcBef>
                <a:spcPct val="50000"/>
              </a:spcBef>
              <a:buClr>
                <a:schemeClr val="bg2"/>
              </a:buClr>
              <a:buSzPct val="125000"/>
              <a:buFont typeface="Wingdings" pitchFamily="2" charset="2"/>
              <a:buChar char="§"/>
            </a:pPr>
            <a:r>
              <a:rPr lang="en-US" sz="2400" dirty="0"/>
              <a:t>A variety of websites including the NIH  OITE, the NPA, Science Careers, </a:t>
            </a:r>
            <a:r>
              <a:rPr lang="en-US" sz="2400" dirty="0" err="1"/>
              <a:t>Naturejobs</a:t>
            </a:r>
            <a:r>
              <a:rPr lang="en-US" sz="2400" dirty="0"/>
              <a:t> Careers, The Chronicle of Higher Education, newfacultysuccess.com</a:t>
            </a:r>
          </a:p>
          <a:p>
            <a:pPr marL="457200" indent="-457200" algn="l">
              <a:spcBef>
                <a:spcPct val="50000"/>
              </a:spcBef>
              <a:buClr>
                <a:schemeClr val="bg2"/>
              </a:buClr>
              <a:buSzPct val="125000"/>
              <a:buFont typeface="Wingdings" pitchFamily="2" charset="2"/>
              <a:buChar char="§"/>
            </a:pPr>
            <a:r>
              <a:rPr lang="en-US" sz="2400" dirty="0" err="1" smtClean="0"/>
              <a:t>TypeTalk</a:t>
            </a:r>
            <a:r>
              <a:rPr lang="en-US" sz="2400" dirty="0" smtClean="0"/>
              <a:t> </a:t>
            </a:r>
            <a:r>
              <a:rPr lang="en-US" sz="2400" dirty="0"/>
              <a:t>at Work, Goleman EQ books, Learned Optimism, </a:t>
            </a: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Title 1"/>
          <p:cNvSpPr>
            <a:spLocks noGrp="1"/>
          </p:cNvSpPr>
          <p:nvPr>
            <p:ph type="title"/>
          </p:nvPr>
        </p:nvSpPr>
        <p:spPr/>
        <p:txBody>
          <a:bodyPr/>
          <a:lstStyle/>
          <a:p>
            <a:pPr algn="ctr"/>
            <a:r>
              <a:rPr lang="en-US" sz="3600" smtClean="0"/>
              <a:t>NIH OITE Resources For You</a:t>
            </a:r>
          </a:p>
        </p:txBody>
      </p:sp>
      <p:sp>
        <p:nvSpPr>
          <p:cNvPr id="86018" name="Content Placeholder 2"/>
          <p:cNvSpPr>
            <a:spLocks noGrp="1"/>
          </p:cNvSpPr>
          <p:nvPr>
            <p:ph idx="1"/>
          </p:nvPr>
        </p:nvSpPr>
        <p:spPr>
          <a:xfrm>
            <a:off x="228600" y="1981200"/>
            <a:ext cx="8686800" cy="3886200"/>
          </a:xfrm>
        </p:spPr>
        <p:txBody>
          <a:bodyPr/>
          <a:lstStyle/>
          <a:p>
            <a:pPr eaLnBrk="1" hangingPunct="1"/>
            <a:r>
              <a:rPr lang="en-US" dirty="0" smtClean="0"/>
              <a:t>Watch prior OITE Career Workshops (</a:t>
            </a:r>
            <a:r>
              <a:rPr lang="en-US" dirty="0" smtClean="0">
                <a:hlinkClick r:id="rId2"/>
              </a:rPr>
              <a:t>www.training.nih.gov</a:t>
            </a:r>
            <a:r>
              <a:rPr lang="en-US" dirty="0" smtClean="0"/>
              <a:t>)</a:t>
            </a:r>
          </a:p>
          <a:p>
            <a:pPr eaLnBrk="1" hangingPunct="1"/>
            <a:r>
              <a:rPr lang="en-US" dirty="0" smtClean="0"/>
              <a:t>Read the OITE Careers blog</a:t>
            </a:r>
          </a:p>
          <a:p>
            <a:pPr eaLnBrk="1" hangingPunct="1"/>
            <a:r>
              <a:rPr lang="en-US" dirty="0" smtClean="0"/>
              <a:t>Join the NIH Intramural Science Linked-In group for lots of useful information about NIH and science careers</a:t>
            </a:r>
          </a:p>
          <a:p>
            <a:pPr eaLnBrk="1" hangingPunct="1"/>
            <a:r>
              <a:rPr lang="en-US" dirty="0" smtClean="0"/>
              <a:t>Connect with me on Linked-In (no Facebook please)</a:t>
            </a:r>
          </a:p>
          <a:p>
            <a:pPr eaLnBrk="1" hangingPunct="1"/>
            <a:r>
              <a:rPr lang="en-US" dirty="0" smtClean="0"/>
              <a:t>Join the Alumni database if you previously trained at NIH</a:t>
            </a:r>
          </a:p>
          <a:p>
            <a:pPr eaLnBrk="1" hangingPunct="1"/>
            <a:r>
              <a:rPr lang="en-US" dirty="0" smtClean="0"/>
              <a:t>Email me at conlanlo@mail.nih.gov</a:t>
            </a:r>
          </a:p>
          <a:p>
            <a:endParaRPr lang="en-US" dirty="0" smtClean="0"/>
          </a:p>
        </p:txBody>
      </p:sp>
    </p:spTree>
  </p:cSld>
  <p:clrMapOvr>
    <a:masterClrMapping/>
  </p:clrMapOvr>
  <p:transition spd="slow"/>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Text Box 2"/>
          <p:cNvSpPr txBox="1">
            <a:spLocks noChangeArrowheads="1"/>
          </p:cNvSpPr>
          <p:nvPr/>
        </p:nvSpPr>
        <p:spPr bwMode="auto">
          <a:xfrm>
            <a:off x="3048000" y="954088"/>
            <a:ext cx="3417888" cy="646112"/>
          </a:xfrm>
          <a:prstGeom prst="rect">
            <a:avLst/>
          </a:prstGeom>
          <a:noFill/>
          <a:ln w="9525">
            <a:noFill/>
            <a:miter lim="800000"/>
            <a:headEnd/>
            <a:tailEnd/>
          </a:ln>
        </p:spPr>
        <p:txBody>
          <a:bodyPr wrap="none">
            <a:spAutoFit/>
          </a:bodyPr>
          <a:lstStyle/>
          <a:p>
            <a:r>
              <a:rPr lang="en-US" sz="3600"/>
              <a:t>Final reflections</a:t>
            </a:r>
          </a:p>
        </p:txBody>
      </p:sp>
      <p:sp>
        <p:nvSpPr>
          <p:cNvPr id="81922" name="Text Box 3"/>
          <p:cNvSpPr txBox="1">
            <a:spLocks noChangeArrowheads="1"/>
          </p:cNvSpPr>
          <p:nvPr/>
        </p:nvSpPr>
        <p:spPr bwMode="auto">
          <a:xfrm>
            <a:off x="152400" y="2239963"/>
            <a:ext cx="8686800" cy="3170237"/>
          </a:xfrm>
          <a:prstGeom prst="rect">
            <a:avLst/>
          </a:prstGeom>
          <a:noFill/>
          <a:ln w="9525">
            <a:noFill/>
            <a:miter lim="800000"/>
            <a:headEnd/>
            <a:tailEnd/>
          </a:ln>
        </p:spPr>
        <p:txBody>
          <a:bodyPr>
            <a:spAutoFit/>
          </a:bodyPr>
          <a:lstStyle/>
          <a:p>
            <a:pPr marL="457200" indent="-457200" algn="l">
              <a:spcBef>
                <a:spcPct val="50000"/>
              </a:spcBef>
              <a:buClr>
                <a:schemeClr val="bg2"/>
              </a:buClr>
              <a:buSzPct val="125000"/>
              <a:buFont typeface="Wingdings" pitchFamily="2" charset="2"/>
              <a:buChar char="§"/>
            </a:pPr>
            <a:r>
              <a:rPr lang="en-US" sz="2400"/>
              <a:t>Even with the best intentions, we can not be the </a:t>
            </a:r>
            <a:r>
              <a:rPr lang="ja-JP" altLang="en-US" sz="2400"/>
              <a:t>“</a:t>
            </a:r>
            <a:r>
              <a:rPr lang="en-US" altLang="ja-JP" sz="2400"/>
              <a:t>best</a:t>
            </a:r>
            <a:r>
              <a:rPr lang="ja-JP" altLang="en-US" sz="2400"/>
              <a:t>”</a:t>
            </a:r>
            <a:r>
              <a:rPr lang="en-US" altLang="ja-JP" sz="2400"/>
              <a:t> leader </a:t>
            </a:r>
            <a:r>
              <a:rPr lang="en-US" altLang="ja-JP" sz="2400" u="sng"/>
              <a:t>all</a:t>
            </a:r>
            <a:r>
              <a:rPr lang="en-US" altLang="ja-JP" sz="2400"/>
              <a:t> of the time for </a:t>
            </a:r>
            <a:r>
              <a:rPr lang="en-US" altLang="ja-JP" sz="2400" u="sng"/>
              <a:t>all</a:t>
            </a:r>
            <a:r>
              <a:rPr lang="en-US" altLang="ja-JP" sz="2400"/>
              <a:t> of our team.</a:t>
            </a:r>
          </a:p>
          <a:p>
            <a:pPr marL="457200" indent="-457200" algn="l">
              <a:lnSpc>
                <a:spcPct val="80000"/>
              </a:lnSpc>
              <a:spcBef>
                <a:spcPct val="50000"/>
              </a:spcBef>
              <a:buClr>
                <a:schemeClr val="bg2"/>
              </a:buClr>
              <a:buSzPct val="125000"/>
              <a:buFont typeface="Wingdings" pitchFamily="2" charset="2"/>
              <a:buChar char="§"/>
            </a:pPr>
            <a:r>
              <a:rPr lang="en-US" sz="2400"/>
              <a:t>Apologies &amp; effort go a long way, but only if we are honestly making the effort.</a:t>
            </a:r>
          </a:p>
          <a:p>
            <a:pPr marL="457200" indent="-457200" algn="l">
              <a:lnSpc>
                <a:spcPct val="80000"/>
              </a:lnSpc>
              <a:spcBef>
                <a:spcPct val="50000"/>
              </a:spcBef>
              <a:buClr>
                <a:schemeClr val="bg2"/>
              </a:buClr>
              <a:buSzPct val="125000"/>
              <a:buFont typeface="Wingdings" pitchFamily="2" charset="2"/>
              <a:buChar char="§"/>
            </a:pPr>
            <a:r>
              <a:rPr lang="en-US" sz="2400"/>
              <a:t>We all have our weak spots; figure out what </a:t>
            </a:r>
            <a:r>
              <a:rPr lang="ja-JP" altLang="en-US" sz="2400"/>
              <a:t>“</a:t>
            </a:r>
            <a:r>
              <a:rPr lang="en-US" altLang="ja-JP" sz="2400"/>
              <a:t>gets your goat</a:t>
            </a:r>
            <a:r>
              <a:rPr lang="ja-JP" altLang="en-US" sz="2400"/>
              <a:t>”</a:t>
            </a:r>
            <a:r>
              <a:rPr lang="en-US" altLang="ja-JP" sz="2400"/>
              <a:t> &amp; work on dealing with these issues more calmly</a:t>
            </a:r>
          </a:p>
          <a:p>
            <a:pPr marL="457200" indent="-457200" algn="l">
              <a:lnSpc>
                <a:spcPct val="80000"/>
              </a:lnSpc>
              <a:spcBef>
                <a:spcPct val="50000"/>
              </a:spcBef>
              <a:buClr>
                <a:schemeClr val="bg2"/>
              </a:buClr>
              <a:buSzPct val="125000"/>
              <a:buFont typeface="Wingdings" pitchFamily="2" charset="2"/>
              <a:buChar char="§"/>
            </a:pPr>
            <a:r>
              <a:rPr lang="en-US" sz="2400"/>
              <a:t>View each </a:t>
            </a:r>
            <a:r>
              <a:rPr lang="ja-JP" altLang="en-US" sz="2400"/>
              <a:t>“</a:t>
            </a:r>
            <a:r>
              <a:rPr lang="en-US" altLang="ja-JP" sz="2400"/>
              <a:t>failure</a:t>
            </a:r>
            <a:r>
              <a:rPr lang="ja-JP" altLang="en-US" sz="2400"/>
              <a:t>”</a:t>
            </a:r>
            <a:r>
              <a:rPr lang="en-US" altLang="ja-JP" sz="2400"/>
              <a:t> as an opportunity to learn for the next time; find a </a:t>
            </a:r>
            <a:r>
              <a:rPr lang="ja-JP" altLang="en-US" sz="2400"/>
              <a:t>“</a:t>
            </a:r>
            <a:r>
              <a:rPr lang="en-US" altLang="ja-JP" sz="2400"/>
              <a:t>mentoring mentor</a:t>
            </a:r>
            <a:r>
              <a:rPr lang="ja-JP" altLang="en-US" sz="2400"/>
              <a:t>”</a:t>
            </a:r>
            <a:r>
              <a:rPr lang="en-US" altLang="ja-JP" sz="2400"/>
              <a:t> &amp; talk it out.</a:t>
            </a:r>
            <a:endParaRPr lang="en-US" sz="240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Self Management	</a:t>
            </a:r>
            <a:endParaRPr lang="en-US" dirty="0"/>
          </a:p>
        </p:txBody>
      </p:sp>
      <p:sp>
        <p:nvSpPr>
          <p:cNvPr id="3" name="Content Placeholder 2"/>
          <p:cNvSpPr>
            <a:spLocks noGrp="1"/>
          </p:cNvSpPr>
          <p:nvPr>
            <p:ph idx="1"/>
          </p:nvPr>
        </p:nvSpPr>
        <p:spPr/>
        <p:txBody>
          <a:bodyPr/>
          <a:lstStyle/>
          <a:p>
            <a:r>
              <a:rPr lang="en-US" dirty="0" smtClean="0"/>
              <a:t>Understand your personality preferences </a:t>
            </a:r>
          </a:p>
          <a:p>
            <a:r>
              <a:rPr lang="en-US" dirty="0" smtClean="0"/>
              <a:t>Understand how you approach conflict and your hot buttons</a:t>
            </a:r>
          </a:p>
          <a:p>
            <a:r>
              <a:rPr lang="en-US" dirty="0"/>
              <a:t>Understand the difference between supervisor, mentor, advocate, friend</a:t>
            </a:r>
          </a:p>
          <a:p>
            <a:r>
              <a:rPr lang="en-US" dirty="0" smtClean="0"/>
              <a:t>Use Emotional Intelligence</a:t>
            </a:r>
          </a:p>
          <a:p>
            <a:pPr marL="0" indent="0">
              <a:buNone/>
            </a:pPr>
            <a:endParaRPr lang="en-US" dirty="0"/>
          </a:p>
        </p:txBody>
      </p:sp>
    </p:spTree>
    <p:extLst>
      <p:ext uri="{BB962C8B-B14F-4D97-AF65-F5344CB8AC3E}">
        <p14:creationId xmlns:p14="http://schemas.microsoft.com/office/powerpoint/2010/main" val="114152784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5" name="Rectangle 5"/>
          <p:cNvSpPr>
            <a:spLocks noGrp="1" noChangeArrowheads="1"/>
          </p:cNvSpPr>
          <p:nvPr>
            <p:ph type="title"/>
          </p:nvPr>
        </p:nvSpPr>
        <p:spPr/>
        <p:txBody>
          <a:bodyPr/>
          <a:lstStyle/>
          <a:p>
            <a:pPr algn="ctr" eaLnBrk="1" hangingPunct="1">
              <a:defRPr/>
            </a:pPr>
            <a:r>
              <a:rPr lang="en-US" sz="3600" dirty="0" smtClean="0">
                <a:cs typeface="+mj-cs"/>
              </a:rPr>
              <a:t>Triggers and Hot Buttons</a:t>
            </a:r>
          </a:p>
        </p:txBody>
      </p:sp>
      <p:sp>
        <p:nvSpPr>
          <p:cNvPr id="82946" name="Content Placeholder 1"/>
          <p:cNvSpPr>
            <a:spLocks noGrp="1"/>
          </p:cNvSpPr>
          <p:nvPr>
            <p:ph idx="1"/>
          </p:nvPr>
        </p:nvSpPr>
        <p:spPr/>
        <p:txBody>
          <a:bodyPr/>
          <a:lstStyle/>
          <a:p>
            <a:pPr>
              <a:defRPr/>
            </a:pPr>
            <a:r>
              <a:rPr lang="en-US" dirty="0">
                <a:latin typeface="Arial" charset="0"/>
                <a:ea typeface="ＭＳ Ｐゴシック" charset="0"/>
              </a:rPr>
              <a:t>Events, words, phrases, situations, or a combination of these that cause a negative emotional reaction</a:t>
            </a:r>
          </a:p>
          <a:p>
            <a:pPr>
              <a:defRPr/>
            </a:pPr>
            <a:r>
              <a:rPr lang="en-US" dirty="0">
                <a:latin typeface="Arial" charset="0"/>
                <a:ea typeface="ＭＳ Ｐゴシック" charset="0"/>
              </a:rPr>
              <a:t>Are very individual and conditioned by our life experience</a:t>
            </a:r>
          </a:p>
          <a:p>
            <a:pPr>
              <a:defRPr/>
            </a:pPr>
            <a:r>
              <a:rPr lang="en-US" dirty="0">
                <a:latin typeface="Arial" charset="0"/>
                <a:ea typeface="ＭＳ Ｐゴシック" charset="0"/>
              </a:rPr>
              <a:t>We all need to be aware of our triggers and then take steps to deter the triggers from causing behaviors that undermine our </a:t>
            </a:r>
            <a:r>
              <a:rPr lang="en-US" dirty="0" smtClean="0">
                <a:latin typeface="Arial" charset="0"/>
                <a:ea typeface="ＭＳ Ｐゴシック" charset="0"/>
              </a:rPr>
              <a:t>leadership</a:t>
            </a:r>
          </a:p>
          <a:p>
            <a:pPr>
              <a:defRPr/>
            </a:pPr>
            <a:r>
              <a:rPr lang="en-US" dirty="0" smtClean="0">
                <a:latin typeface="Arial" charset="0"/>
                <a:ea typeface="ＭＳ Ｐゴシック" charset="0"/>
              </a:rPr>
              <a:t>Knowing what triggers our employees and colleagues can also be helpful</a:t>
            </a:r>
            <a:endParaRPr lang="en-US" dirty="0">
              <a:latin typeface="Arial" charset="0"/>
              <a:ea typeface="ＭＳ Ｐゴシック" charset="0"/>
            </a:endParaRPr>
          </a:p>
          <a:p>
            <a:pPr marL="0" indent="0">
              <a:buFont typeface="Wingdings" charset="0"/>
              <a:buNone/>
              <a:defRPr/>
            </a:pPr>
            <a:endParaRPr lang="en-US" dirty="0">
              <a:latin typeface="Arial" charset="0"/>
              <a:ea typeface="ＭＳ Ｐゴシック" charset="0"/>
            </a:endParaRPr>
          </a:p>
        </p:txBody>
      </p:sp>
    </p:spTree>
    <p:extLst>
      <p:ext uri="{BB962C8B-B14F-4D97-AF65-F5344CB8AC3E}">
        <p14:creationId xmlns:p14="http://schemas.microsoft.com/office/powerpoint/2010/main" val="282374061"/>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do these fit your hot buttons?	</a:t>
            </a:r>
            <a:endParaRPr lang="en-US" dirty="0"/>
          </a:p>
        </p:txBody>
      </p:sp>
      <p:sp>
        <p:nvSpPr>
          <p:cNvPr id="3" name="Content Placeholder 2"/>
          <p:cNvSpPr>
            <a:spLocks noGrp="1"/>
          </p:cNvSpPr>
          <p:nvPr>
            <p:ph idx="1"/>
          </p:nvPr>
        </p:nvSpPr>
        <p:spPr/>
        <p:txBody>
          <a:bodyPr/>
          <a:lstStyle/>
          <a:p>
            <a:r>
              <a:rPr lang="en-US" dirty="0" smtClean="0"/>
              <a:t>Unreliable- missed deadline</a:t>
            </a:r>
          </a:p>
          <a:p>
            <a:r>
              <a:rPr lang="en-US" dirty="0" smtClean="0"/>
              <a:t>Over analytical-focus on minor issues/perfectionists</a:t>
            </a:r>
          </a:p>
          <a:p>
            <a:r>
              <a:rPr lang="en-US" dirty="0" smtClean="0"/>
              <a:t>Unappreciative- fail to give credit or praise good performance</a:t>
            </a:r>
          </a:p>
          <a:p>
            <a:r>
              <a:rPr lang="en-US" dirty="0" smtClean="0"/>
              <a:t>Aloof-isolate themselves or are hard to approach</a:t>
            </a:r>
          </a:p>
          <a:p>
            <a:r>
              <a:rPr lang="en-US" dirty="0" smtClean="0"/>
              <a:t>Micro-manage- constantly monitor/check in on progress</a:t>
            </a:r>
          </a:p>
          <a:p>
            <a:r>
              <a:rPr lang="en-US" dirty="0" smtClean="0"/>
              <a:t>Self-centered- always correct/ all about them</a:t>
            </a:r>
          </a:p>
          <a:p>
            <a:r>
              <a:rPr lang="en-US" dirty="0" smtClean="0"/>
              <a:t>Abrasive- arrogant/sarcastic/demeaning</a:t>
            </a:r>
          </a:p>
          <a:p>
            <a:r>
              <a:rPr lang="en-US" dirty="0" smtClean="0"/>
              <a:t>Untrustworthy- exploit others/cannot be trusted</a:t>
            </a:r>
          </a:p>
          <a:p>
            <a:r>
              <a:rPr lang="en-US" dirty="0" smtClean="0"/>
              <a:t>Hostile- lose temper/yell/anger</a:t>
            </a:r>
            <a:endParaRPr lang="en-US" dirty="0"/>
          </a:p>
        </p:txBody>
      </p:sp>
      <p:sp>
        <p:nvSpPr>
          <p:cNvPr id="4" name="TextBox 3"/>
          <p:cNvSpPr txBox="1"/>
          <p:nvPr/>
        </p:nvSpPr>
        <p:spPr>
          <a:xfrm>
            <a:off x="5426672" y="6553200"/>
            <a:ext cx="3352200" cy="369332"/>
          </a:xfrm>
          <a:prstGeom prst="rect">
            <a:avLst/>
          </a:prstGeom>
          <a:noFill/>
        </p:spPr>
        <p:txBody>
          <a:bodyPr wrap="none" rtlCol="0">
            <a:spAutoFit/>
          </a:bodyPr>
          <a:lstStyle/>
          <a:p>
            <a:r>
              <a:rPr lang="en-US" dirty="0" smtClean="0"/>
              <a:t>From Conflict Dynamics Profile</a:t>
            </a:r>
            <a:endParaRPr lang="en-US" dirty="0"/>
          </a:p>
        </p:txBody>
      </p:sp>
    </p:spTree>
    <p:extLst>
      <p:ext uri="{BB962C8B-B14F-4D97-AF65-F5344CB8AC3E}">
        <p14:creationId xmlns:p14="http://schemas.microsoft.com/office/powerpoint/2010/main" val="3115664379"/>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762000"/>
            <a:ext cx="8229600" cy="990600"/>
          </a:xfrm>
        </p:spPr>
        <p:txBody>
          <a:bodyPr/>
          <a:lstStyle/>
          <a:p>
            <a:pPr algn="ctr"/>
            <a:r>
              <a:rPr lang="en-US" dirty="0" smtClean="0"/>
              <a:t>Think about a time</a:t>
            </a:r>
            <a:endParaRPr lang="en-US" dirty="0"/>
          </a:p>
        </p:txBody>
      </p:sp>
      <p:sp>
        <p:nvSpPr>
          <p:cNvPr id="6" name="Content Placeholder 5"/>
          <p:cNvSpPr>
            <a:spLocks noGrp="1"/>
          </p:cNvSpPr>
          <p:nvPr>
            <p:ph idx="1"/>
          </p:nvPr>
        </p:nvSpPr>
        <p:spPr>
          <a:xfrm>
            <a:off x="381000" y="1447800"/>
            <a:ext cx="8229600" cy="3886200"/>
          </a:xfrm>
        </p:spPr>
        <p:txBody>
          <a:bodyPr/>
          <a:lstStyle/>
          <a:p>
            <a:r>
              <a:rPr lang="en-US" dirty="0" smtClean="0"/>
              <a:t>When your hot button was pushed</a:t>
            </a:r>
          </a:p>
          <a:p>
            <a:pPr lvl="1"/>
            <a:r>
              <a:rPr lang="en-US" dirty="0" smtClean="0"/>
              <a:t>What was the situation</a:t>
            </a:r>
          </a:p>
          <a:p>
            <a:pPr lvl="1"/>
            <a:r>
              <a:rPr lang="en-US" dirty="0" smtClean="0"/>
              <a:t>Who was involved</a:t>
            </a:r>
          </a:p>
          <a:p>
            <a:pPr lvl="1"/>
            <a:r>
              <a:rPr lang="en-US" dirty="0" smtClean="0"/>
              <a:t>What was the hot button</a:t>
            </a:r>
          </a:p>
          <a:p>
            <a:pPr>
              <a:buNone/>
            </a:pPr>
            <a:endParaRPr lang="en-US" dirty="0" smtClean="0"/>
          </a:p>
          <a:p>
            <a:r>
              <a:rPr lang="en-US" dirty="0" smtClean="0"/>
              <a:t>How do you act—what is your stress response?</a:t>
            </a:r>
          </a:p>
          <a:p>
            <a:r>
              <a:rPr lang="en-US" dirty="0" smtClean="0"/>
              <a:t>How does your default stress response impact others?</a:t>
            </a:r>
          </a:p>
          <a:p>
            <a:r>
              <a:rPr lang="en-US" dirty="0" smtClean="0"/>
              <a:t>How does/would this limit your effectiveness as a manager?</a:t>
            </a:r>
          </a:p>
          <a:p>
            <a:r>
              <a:rPr lang="en-US" dirty="0" smtClean="0"/>
              <a:t>What could you do differently?</a:t>
            </a:r>
          </a:p>
          <a:p>
            <a:endParaRPr lang="en-US" dirty="0" smtClean="0"/>
          </a:p>
        </p:txBody>
      </p:sp>
    </p:spTree>
    <p:extLst>
      <p:ext uri="{BB962C8B-B14F-4D97-AF65-F5344CB8AC3E}">
        <p14:creationId xmlns:p14="http://schemas.microsoft.com/office/powerpoint/2010/main" val="3738941974"/>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2420" y="914400"/>
            <a:ext cx="8229600" cy="990600"/>
          </a:xfrm>
        </p:spPr>
        <p:txBody>
          <a:bodyPr/>
          <a:lstStyle/>
          <a:p>
            <a:r>
              <a:rPr lang="en-US" dirty="0" smtClean="0"/>
              <a:t>Reframing your inner voice</a:t>
            </a:r>
            <a:endParaRPr lang="en-US" dirty="0"/>
          </a:p>
        </p:txBody>
      </p:sp>
      <p:sp>
        <p:nvSpPr>
          <p:cNvPr id="3" name="Content Placeholder 2"/>
          <p:cNvSpPr>
            <a:spLocks noGrp="1"/>
          </p:cNvSpPr>
          <p:nvPr>
            <p:ph idx="1"/>
          </p:nvPr>
        </p:nvSpPr>
        <p:spPr>
          <a:xfrm>
            <a:off x="304800" y="2438400"/>
            <a:ext cx="8229600" cy="3886200"/>
          </a:xfrm>
        </p:spPr>
        <p:txBody>
          <a:bodyPr/>
          <a:lstStyle/>
          <a:p>
            <a:r>
              <a:rPr lang="en-US" dirty="0" smtClean="0"/>
              <a:t>What other reason could be causing your response and/or their behavior</a:t>
            </a:r>
          </a:p>
          <a:p>
            <a:endParaRPr lang="en-US" dirty="0"/>
          </a:p>
          <a:p>
            <a:r>
              <a:rPr lang="en-US" dirty="0" smtClean="0"/>
              <a:t>Identify--what thoughts just went thru your head?</a:t>
            </a:r>
          </a:p>
          <a:p>
            <a:pPr lvl="2"/>
            <a:r>
              <a:rPr lang="en-US" dirty="0" smtClean="0"/>
              <a:t>Tend to focus on a negative</a:t>
            </a:r>
          </a:p>
          <a:p>
            <a:r>
              <a:rPr lang="en-US" dirty="0" smtClean="0"/>
              <a:t>Evaluate—Is that thought true?</a:t>
            </a:r>
          </a:p>
          <a:p>
            <a:pPr lvl="2"/>
            <a:r>
              <a:rPr lang="en-US" dirty="0" smtClean="0"/>
              <a:t>What would you tell a friend if they said that?</a:t>
            </a:r>
          </a:p>
          <a:p>
            <a:r>
              <a:rPr lang="en-US" dirty="0" smtClean="0"/>
              <a:t>Respond—What could be a positive thought?</a:t>
            </a:r>
          </a:p>
          <a:p>
            <a:pPr lvl="2"/>
            <a:endParaRPr lang="en-US" dirty="0" smtClean="0"/>
          </a:p>
        </p:txBody>
      </p:sp>
      <p:pic>
        <p:nvPicPr>
          <p:cNvPr id="1026" name="Picture 2" descr="Image result for reframing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81800" y="990600"/>
            <a:ext cx="2175654" cy="1447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1118293"/>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smtClean="0"/>
              <a:t>Four Domains of EI</a:t>
            </a:r>
            <a:endParaRPr lang="en-US" sz="3600" dirty="0"/>
          </a:p>
        </p:txBody>
      </p:sp>
      <p:sp>
        <p:nvSpPr>
          <p:cNvPr id="4" name="Oval 3"/>
          <p:cNvSpPr/>
          <p:nvPr/>
        </p:nvSpPr>
        <p:spPr bwMode="auto">
          <a:xfrm>
            <a:off x="1981200" y="2362200"/>
            <a:ext cx="4648200" cy="4114800"/>
          </a:xfrm>
          <a:prstGeom prst="ellipse">
            <a:avLst/>
          </a:prstGeom>
          <a:solidFill>
            <a:schemeClr val="accent1"/>
          </a:solidFill>
          <a:ln w="2857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5921" dir="2700000" algn="ctr" rotWithShape="0">
                    <a:schemeClr val="bg2"/>
                  </a:outerShdw>
                </a:effectLst>
              </a14:hiddenEffects>
            </a:ext>
          </a:ex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000000"/>
              </a:solidFill>
              <a:effectLst/>
              <a:latin typeface="Arial" charset="0"/>
              <a:ea typeface="ＭＳ Ｐゴシック" charset="0"/>
            </a:endParaRPr>
          </a:p>
        </p:txBody>
      </p:sp>
      <p:cxnSp>
        <p:nvCxnSpPr>
          <p:cNvPr id="6" name="Straight Connector 5"/>
          <p:cNvCxnSpPr>
            <a:stCxn id="4" idx="2"/>
            <a:endCxn id="4" idx="6"/>
          </p:cNvCxnSpPr>
          <p:nvPr/>
        </p:nvCxnSpPr>
        <p:spPr bwMode="auto">
          <a:xfrm>
            <a:off x="1981200" y="4419600"/>
            <a:ext cx="4648200" cy="0"/>
          </a:xfrm>
          <a:prstGeom prst="line">
            <a:avLst/>
          </a:prstGeom>
          <a:solidFill>
            <a:schemeClr val="accent1"/>
          </a:solidFill>
          <a:ln w="76200" cap="flat" cmpd="sng" algn="ctr">
            <a:solidFill>
              <a:schemeClr val="bg1"/>
            </a:solidFill>
            <a:prstDash val="solid"/>
            <a:round/>
            <a:headEnd type="none" w="med" len="med"/>
            <a:tailEnd type="none" w="med" len="med"/>
          </a:ln>
          <a:effectLst/>
          <a:extLst>
            <a:ext uri="{AF507438-7753-43e0-B8FC-AC1667EBCBE1}">
              <a14:hiddenEffects xmlns="" xmlns:a14="http://schemas.microsoft.com/office/drawing/2010/main">
                <a:effectLst>
                  <a:outerShdw blurRad="63500" dist="35921" dir="2700000" algn="ctr" rotWithShape="0">
                    <a:schemeClr val="bg2"/>
                  </a:outerShdw>
                </a:effectLst>
              </a14:hiddenEffects>
            </a:ext>
          </a:extLst>
        </p:spPr>
      </p:cxnSp>
      <p:cxnSp>
        <p:nvCxnSpPr>
          <p:cNvPr id="12" name="Straight Connector 11"/>
          <p:cNvCxnSpPr>
            <a:stCxn id="4" idx="0"/>
            <a:endCxn id="4" idx="4"/>
          </p:cNvCxnSpPr>
          <p:nvPr/>
        </p:nvCxnSpPr>
        <p:spPr bwMode="auto">
          <a:xfrm>
            <a:off x="4305300" y="2362200"/>
            <a:ext cx="0" cy="4114800"/>
          </a:xfrm>
          <a:prstGeom prst="line">
            <a:avLst/>
          </a:prstGeom>
          <a:solidFill>
            <a:schemeClr val="accent1"/>
          </a:solidFill>
          <a:ln w="76200" cap="flat" cmpd="sng" algn="ctr">
            <a:solidFill>
              <a:srgbClr val="FFFFFF"/>
            </a:solidFill>
            <a:prstDash val="solid"/>
            <a:round/>
            <a:headEnd type="none" w="med" len="med"/>
            <a:tailEnd type="none" w="med" len="med"/>
          </a:ln>
          <a:effectLst/>
          <a:extLst>
            <a:ext uri="{AF507438-7753-43e0-B8FC-AC1667EBCBE1}">
              <a14:hiddenEffects xmlns="" xmlns:a14="http://schemas.microsoft.com/office/drawing/2010/main">
                <a:effectLst>
                  <a:outerShdw blurRad="63500" dist="35921" dir="2700000" algn="ctr" rotWithShape="0">
                    <a:schemeClr val="bg2"/>
                  </a:outerShdw>
                </a:effectLst>
              </a14:hiddenEffects>
            </a:ext>
          </a:extLst>
        </p:spPr>
      </p:cxnSp>
      <p:sp>
        <p:nvSpPr>
          <p:cNvPr id="13" name="TextBox 12"/>
          <p:cNvSpPr txBox="1"/>
          <p:nvPr/>
        </p:nvSpPr>
        <p:spPr>
          <a:xfrm>
            <a:off x="2514600" y="3200400"/>
            <a:ext cx="1676400" cy="830997"/>
          </a:xfrm>
          <a:prstGeom prst="rect">
            <a:avLst/>
          </a:prstGeom>
          <a:noFill/>
        </p:spPr>
        <p:txBody>
          <a:bodyPr wrap="square" rtlCol="0">
            <a:spAutoFit/>
          </a:bodyPr>
          <a:lstStyle/>
          <a:p>
            <a:r>
              <a:rPr lang="en-US" dirty="0" smtClean="0"/>
              <a:t>Self-awareness</a:t>
            </a:r>
            <a:endParaRPr lang="en-US" dirty="0"/>
          </a:p>
        </p:txBody>
      </p:sp>
      <p:sp>
        <p:nvSpPr>
          <p:cNvPr id="14" name="TextBox 13"/>
          <p:cNvSpPr txBox="1"/>
          <p:nvPr/>
        </p:nvSpPr>
        <p:spPr>
          <a:xfrm>
            <a:off x="2286000" y="4724400"/>
            <a:ext cx="1981200" cy="830997"/>
          </a:xfrm>
          <a:prstGeom prst="rect">
            <a:avLst/>
          </a:prstGeom>
          <a:noFill/>
        </p:spPr>
        <p:txBody>
          <a:bodyPr wrap="square" rtlCol="0">
            <a:spAutoFit/>
          </a:bodyPr>
          <a:lstStyle/>
          <a:p>
            <a:r>
              <a:rPr lang="en-US" dirty="0" smtClean="0"/>
              <a:t>Self-management</a:t>
            </a:r>
            <a:endParaRPr lang="en-US" dirty="0"/>
          </a:p>
        </p:txBody>
      </p:sp>
      <p:sp>
        <p:nvSpPr>
          <p:cNvPr id="15" name="TextBox 14"/>
          <p:cNvSpPr txBox="1"/>
          <p:nvPr/>
        </p:nvSpPr>
        <p:spPr>
          <a:xfrm>
            <a:off x="4343400" y="3200400"/>
            <a:ext cx="1981200" cy="830997"/>
          </a:xfrm>
          <a:prstGeom prst="rect">
            <a:avLst/>
          </a:prstGeom>
          <a:noFill/>
        </p:spPr>
        <p:txBody>
          <a:bodyPr wrap="square" rtlCol="0">
            <a:spAutoFit/>
          </a:bodyPr>
          <a:lstStyle/>
          <a:p>
            <a:r>
              <a:rPr lang="en-US" dirty="0" smtClean="0"/>
              <a:t>Social awareness</a:t>
            </a:r>
            <a:endParaRPr lang="en-US" dirty="0"/>
          </a:p>
        </p:txBody>
      </p:sp>
      <p:sp>
        <p:nvSpPr>
          <p:cNvPr id="16" name="TextBox 15"/>
          <p:cNvSpPr txBox="1"/>
          <p:nvPr/>
        </p:nvSpPr>
        <p:spPr>
          <a:xfrm>
            <a:off x="4343400" y="4800600"/>
            <a:ext cx="1981200" cy="830997"/>
          </a:xfrm>
          <a:prstGeom prst="rect">
            <a:avLst/>
          </a:prstGeom>
          <a:noFill/>
        </p:spPr>
        <p:txBody>
          <a:bodyPr wrap="square" rtlCol="0">
            <a:spAutoFit/>
          </a:bodyPr>
          <a:lstStyle/>
          <a:p>
            <a:r>
              <a:rPr lang="en-US" dirty="0" smtClean="0"/>
              <a:t>Relationship-management</a:t>
            </a:r>
            <a:endParaRPr lang="en-US" dirty="0"/>
          </a:p>
        </p:txBody>
      </p:sp>
      <p:sp>
        <p:nvSpPr>
          <p:cNvPr id="3" name="Rectangle 2"/>
          <p:cNvSpPr/>
          <p:nvPr/>
        </p:nvSpPr>
        <p:spPr>
          <a:xfrm>
            <a:off x="1336076" y="2286000"/>
            <a:ext cx="1290248" cy="923330"/>
          </a:xfrm>
          <a:prstGeom prst="rect">
            <a:avLst/>
          </a:prstGeom>
        </p:spPr>
        <p:txBody>
          <a:bodyPr wrap="square">
            <a:spAutoFit/>
          </a:bodyPr>
          <a:lstStyle/>
          <a:p>
            <a:pPr eaLnBrk="1" hangingPunct="1">
              <a:defRPr/>
            </a:pPr>
            <a:r>
              <a:rPr lang="en-US" sz="1800" dirty="0"/>
              <a:t>Knowing your emotions</a:t>
            </a:r>
          </a:p>
        </p:txBody>
      </p:sp>
      <p:sp>
        <p:nvSpPr>
          <p:cNvPr id="5" name="Rectangle 4"/>
          <p:cNvSpPr/>
          <p:nvPr/>
        </p:nvSpPr>
        <p:spPr>
          <a:xfrm>
            <a:off x="957394" y="5398531"/>
            <a:ext cx="1328606" cy="923330"/>
          </a:xfrm>
          <a:prstGeom prst="rect">
            <a:avLst/>
          </a:prstGeom>
        </p:spPr>
        <p:txBody>
          <a:bodyPr wrap="square">
            <a:spAutoFit/>
          </a:bodyPr>
          <a:lstStyle/>
          <a:p>
            <a:pPr eaLnBrk="1" hangingPunct="1">
              <a:defRPr/>
            </a:pPr>
            <a:r>
              <a:rPr lang="en-US" sz="1800" dirty="0"/>
              <a:t>Managing your emotions</a:t>
            </a:r>
          </a:p>
        </p:txBody>
      </p:sp>
      <p:sp>
        <p:nvSpPr>
          <p:cNvPr id="7" name="Rectangle 6"/>
          <p:cNvSpPr/>
          <p:nvPr/>
        </p:nvSpPr>
        <p:spPr>
          <a:xfrm>
            <a:off x="5869976" y="2286000"/>
            <a:ext cx="2667000" cy="923330"/>
          </a:xfrm>
          <a:prstGeom prst="rect">
            <a:avLst/>
          </a:prstGeom>
        </p:spPr>
        <p:txBody>
          <a:bodyPr wrap="square">
            <a:spAutoFit/>
          </a:bodyPr>
          <a:lstStyle/>
          <a:p>
            <a:pPr eaLnBrk="1" hangingPunct="1">
              <a:defRPr/>
            </a:pPr>
            <a:r>
              <a:rPr lang="en-US" sz="1800" dirty="0" smtClean="0"/>
              <a:t>Recognizing &amp; understanding </a:t>
            </a:r>
            <a:r>
              <a:rPr lang="en-US" sz="1800" dirty="0"/>
              <a:t>emotions in others</a:t>
            </a:r>
          </a:p>
        </p:txBody>
      </p:sp>
      <p:sp>
        <p:nvSpPr>
          <p:cNvPr id="8" name="Rectangle 7"/>
          <p:cNvSpPr/>
          <p:nvPr/>
        </p:nvSpPr>
        <p:spPr>
          <a:xfrm>
            <a:off x="6243019" y="5550931"/>
            <a:ext cx="1920914" cy="923330"/>
          </a:xfrm>
          <a:prstGeom prst="rect">
            <a:avLst/>
          </a:prstGeom>
        </p:spPr>
        <p:txBody>
          <a:bodyPr wrap="square">
            <a:spAutoFit/>
          </a:bodyPr>
          <a:lstStyle/>
          <a:p>
            <a:pPr eaLnBrk="1" hangingPunct="1">
              <a:defRPr/>
            </a:pPr>
            <a:r>
              <a:rPr lang="en-US" sz="1800" dirty="0"/>
              <a:t>Working with the emotions of others</a:t>
            </a:r>
          </a:p>
        </p:txBody>
      </p:sp>
    </p:spTree>
    <p:extLst>
      <p:ext uri="{BB962C8B-B14F-4D97-AF65-F5344CB8AC3E}">
        <p14:creationId xmlns:p14="http://schemas.microsoft.com/office/powerpoint/2010/main" val="1108825116"/>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4" name="Rectangle 4"/>
          <p:cNvSpPr>
            <a:spLocks noGrp="1" noChangeArrowheads="1"/>
          </p:cNvSpPr>
          <p:nvPr>
            <p:ph type="body" idx="1"/>
          </p:nvPr>
        </p:nvSpPr>
        <p:spPr/>
        <p:txBody>
          <a:bodyPr/>
          <a:lstStyle/>
          <a:p>
            <a:pPr eaLnBrk="1" hangingPunct="1">
              <a:defRPr/>
            </a:pPr>
            <a:endParaRPr lang="en-US" dirty="0" smtClean="0">
              <a:cs typeface="+mn-cs"/>
            </a:endParaRPr>
          </a:p>
        </p:txBody>
      </p:sp>
      <p:sp>
        <p:nvSpPr>
          <p:cNvPr id="71685" name="Rectangle 5"/>
          <p:cNvSpPr>
            <a:spLocks noGrp="1" noChangeArrowheads="1"/>
          </p:cNvSpPr>
          <p:nvPr>
            <p:ph type="title"/>
          </p:nvPr>
        </p:nvSpPr>
        <p:spPr>
          <a:xfrm>
            <a:off x="457200" y="762000"/>
            <a:ext cx="8458200" cy="990600"/>
          </a:xfrm>
        </p:spPr>
        <p:txBody>
          <a:bodyPr/>
          <a:lstStyle/>
          <a:p>
            <a:pPr algn="ctr" eaLnBrk="1" hangingPunct="1">
              <a:defRPr/>
            </a:pPr>
            <a:r>
              <a:rPr lang="en-US" sz="3600" dirty="0" smtClean="0">
                <a:cs typeface="+mj-cs"/>
              </a:rPr>
              <a:t>Elements of Emotional Intelligence</a:t>
            </a:r>
          </a:p>
        </p:txBody>
      </p:sp>
      <p:graphicFrame>
        <p:nvGraphicFramePr>
          <p:cNvPr id="2" name="Table 1"/>
          <p:cNvGraphicFramePr>
            <a:graphicFrameLocks noGrp="1"/>
          </p:cNvGraphicFramePr>
          <p:nvPr>
            <p:extLst/>
          </p:nvPr>
        </p:nvGraphicFramePr>
        <p:xfrm>
          <a:off x="152400" y="1497725"/>
          <a:ext cx="8839200" cy="4522075"/>
        </p:xfrm>
        <a:graphic>
          <a:graphicData uri="http://schemas.openxmlformats.org/drawingml/2006/table">
            <a:tbl>
              <a:tblPr firstRow="1" bandRow="1">
                <a:tableStyleId>{F5AB1C69-6EDB-4FF4-983F-18BD219EF322}</a:tableStyleId>
              </a:tblPr>
              <a:tblGrid>
                <a:gridCol w="4419600"/>
                <a:gridCol w="4419600"/>
              </a:tblGrid>
              <a:tr h="1892351">
                <a:tc>
                  <a:txBody>
                    <a:bodyPr/>
                    <a:lstStyle/>
                    <a:p>
                      <a:r>
                        <a:rPr lang="en-US" sz="2000" b="1" dirty="0" smtClean="0">
                          <a:solidFill>
                            <a:schemeClr val="tx1"/>
                          </a:solidFill>
                        </a:rPr>
                        <a:t>Self-Awareness:</a:t>
                      </a:r>
                      <a:r>
                        <a:rPr lang="en-US" sz="2000" b="1" baseline="0" dirty="0" smtClean="0">
                          <a:solidFill>
                            <a:schemeClr val="tx1"/>
                          </a:solidFill>
                        </a:rPr>
                        <a:t> </a:t>
                      </a:r>
                    </a:p>
                    <a:p>
                      <a:pPr marL="182880" lvl="0" indent="-182880">
                        <a:buClr>
                          <a:schemeClr val="bg2"/>
                        </a:buClr>
                        <a:buFont typeface="Wingdings" charset="2"/>
                        <a:buChar char="§"/>
                      </a:pPr>
                      <a:r>
                        <a:rPr lang="en-US" sz="1600" b="0" baseline="0" dirty="0" smtClean="0">
                          <a:solidFill>
                            <a:schemeClr val="tx1"/>
                          </a:solidFill>
                        </a:rPr>
                        <a:t>Recognizing your own emotions</a:t>
                      </a:r>
                    </a:p>
                    <a:p>
                      <a:pPr marL="182880" lvl="0" indent="-182880">
                        <a:buClr>
                          <a:schemeClr val="bg2"/>
                        </a:buClr>
                        <a:buFont typeface="Wingdings" charset="2"/>
                        <a:buChar char="§"/>
                      </a:pPr>
                      <a:r>
                        <a:rPr lang="en-US" sz="1600" b="0" baseline="0" dirty="0" smtClean="0">
                          <a:solidFill>
                            <a:schemeClr val="tx1"/>
                          </a:solidFill>
                        </a:rPr>
                        <a:t>Knowing your triggers and hot buttons</a:t>
                      </a:r>
                    </a:p>
                    <a:p>
                      <a:pPr marL="182880" lvl="0" indent="-182880">
                        <a:buClr>
                          <a:schemeClr val="bg2"/>
                        </a:buClr>
                        <a:buFont typeface="Wingdings" charset="2"/>
                        <a:buChar char="§"/>
                      </a:pPr>
                      <a:r>
                        <a:rPr lang="en-US" sz="1600" b="0" baseline="0" dirty="0" smtClean="0">
                          <a:solidFill>
                            <a:schemeClr val="tx1"/>
                          </a:solidFill>
                        </a:rPr>
                        <a:t>Understanding your personality, communication, conflict and work styles</a:t>
                      </a:r>
                    </a:p>
                    <a:p>
                      <a:pPr marL="182880" lvl="0" indent="-182880">
                        <a:buClr>
                          <a:schemeClr val="bg2"/>
                        </a:buClr>
                        <a:buFont typeface="Wingdings" charset="2"/>
                        <a:buChar char="§"/>
                      </a:pPr>
                      <a:r>
                        <a:rPr lang="en-US" sz="1600" b="0" baseline="0" dirty="0" smtClean="0">
                          <a:solidFill>
                            <a:schemeClr val="tx1"/>
                          </a:solidFill>
                        </a:rPr>
                        <a:t>Accurately knowing your skills and developmental needs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b="1" dirty="0" smtClean="0">
                          <a:solidFill>
                            <a:schemeClr val="tx1"/>
                          </a:solidFill>
                        </a:rPr>
                        <a:t>Social Awareness:</a:t>
                      </a:r>
                    </a:p>
                    <a:p>
                      <a:pPr marL="182880" lvl="0" indent="-182880">
                        <a:buClr>
                          <a:schemeClr val="bg2"/>
                        </a:buClr>
                        <a:buFont typeface="Wingdings" charset="2"/>
                        <a:buChar char="§"/>
                      </a:pPr>
                      <a:r>
                        <a:rPr lang="en-US" sz="1600" b="0" dirty="0" smtClean="0">
                          <a:solidFill>
                            <a:schemeClr val="tx1"/>
                          </a:solidFill>
                        </a:rPr>
                        <a:t>Accurately reading the emotions of others</a:t>
                      </a:r>
                    </a:p>
                    <a:p>
                      <a:pPr marL="182880" lvl="0" indent="-182880">
                        <a:buClr>
                          <a:schemeClr val="bg2"/>
                        </a:buClr>
                        <a:buFont typeface="Wingdings" charset="2"/>
                        <a:buChar char="§"/>
                      </a:pPr>
                      <a:r>
                        <a:rPr lang="en-US" sz="1600" b="0" dirty="0" smtClean="0">
                          <a:solidFill>
                            <a:schemeClr val="tx1"/>
                          </a:solidFill>
                        </a:rPr>
                        <a:t>Having empathy for others</a:t>
                      </a:r>
                      <a:endParaRPr lang="en-US" sz="1600" b="0" baseline="0" dirty="0" smtClean="0">
                        <a:solidFill>
                          <a:schemeClr val="tx1"/>
                        </a:solidFill>
                      </a:endParaRPr>
                    </a:p>
                    <a:p>
                      <a:pPr marL="182880" lvl="0" indent="-182880">
                        <a:buClr>
                          <a:schemeClr val="bg2"/>
                        </a:buClr>
                        <a:buFont typeface="Wingdings" charset="2"/>
                        <a:buChar char="§"/>
                      </a:pPr>
                      <a:r>
                        <a:rPr lang="en-US" sz="1600" b="0" baseline="0" dirty="0" smtClean="0">
                          <a:solidFill>
                            <a:schemeClr val="tx1"/>
                          </a:solidFill>
                        </a:rPr>
                        <a:t>Understanding your organization</a:t>
                      </a:r>
                    </a:p>
                    <a:p>
                      <a:pPr marL="182880" lvl="0" indent="-182880">
                        <a:buClr>
                          <a:schemeClr val="bg2"/>
                        </a:buClr>
                        <a:buFont typeface="Wingdings" charset="2"/>
                        <a:buChar char="§"/>
                      </a:pPr>
                      <a:r>
                        <a:rPr lang="en-US" sz="1600" b="0" baseline="0" dirty="0" smtClean="0">
                          <a:solidFill>
                            <a:schemeClr val="tx1"/>
                          </a:solidFill>
                        </a:rPr>
                        <a:t>Having a service orientation</a:t>
                      </a:r>
                      <a:endParaRPr lang="en-US"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629724">
                <a:tc>
                  <a:txBody>
                    <a:bodyPr/>
                    <a:lstStyle/>
                    <a:p>
                      <a:r>
                        <a:rPr lang="en-US" sz="2000" b="1" dirty="0" smtClean="0">
                          <a:solidFill>
                            <a:schemeClr val="tx1"/>
                          </a:solidFill>
                        </a:rPr>
                        <a:t>Self-Management:</a:t>
                      </a:r>
                    </a:p>
                    <a:p>
                      <a:pPr marL="182880" lvl="0" indent="-182880">
                        <a:buClr>
                          <a:schemeClr val="bg2"/>
                        </a:buClr>
                        <a:buFont typeface="Wingdings" charset="2"/>
                        <a:buChar char="§"/>
                      </a:pPr>
                      <a:r>
                        <a:rPr lang="en-US" sz="1600" b="0" dirty="0" smtClean="0">
                          <a:solidFill>
                            <a:schemeClr val="tx1"/>
                          </a:solidFill>
                        </a:rPr>
                        <a:t>Controlling negative emotions</a:t>
                      </a:r>
                    </a:p>
                    <a:p>
                      <a:pPr marL="182880" lvl="0" indent="-182880">
                        <a:buClr>
                          <a:schemeClr val="bg2"/>
                        </a:buClr>
                        <a:buFont typeface="Wingdings" charset="2"/>
                        <a:buChar char="§"/>
                      </a:pPr>
                      <a:r>
                        <a:rPr lang="en-US" sz="1600" b="0" smtClean="0">
                          <a:solidFill>
                            <a:schemeClr val="tx1"/>
                          </a:solidFill>
                        </a:rPr>
                        <a:t>Managing</a:t>
                      </a:r>
                      <a:r>
                        <a:rPr lang="en-US" sz="1600" b="0" baseline="0" smtClean="0">
                          <a:solidFill>
                            <a:schemeClr val="tx1"/>
                          </a:solidFill>
                        </a:rPr>
                        <a:t> stress</a:t>
                      </a:r>
                      <a:endParaRPr lang="en-US" sz="1600" b="0" dirty="0" smtClean="0">
                        <a:solidFill>
                          <a:schemeClr val="tx1"/>
                        </a:solidFill>
                      </a:endParaRPr>
                    </a:p>
                    <a:p>
                      <a:pPr marL="182880" lvl="0" indent="-182880">
                        <a:buClr>
                          <a:schemeClr val="bg2"/>
                        </a:buClr>
                        <a:buFont typeface="Wingdings" charset="2"/>
                        <a:buChar char="§"/>
                      </a:pPr>
                      <a:r>
                        <a:rPr lang="en-US" sz="1600" b="0" dirty="0" smtClean="0">
                          <a:solidFill>
                            <a:schemeClr val="tx1"/>
                          </a:solidFill>
                        </a:rPr>
                        <a:t>Having/conveying</a:t>
                      </a:r>
                      <a:r>
                        <a:rPr lang="en-US" sz="1600" b="0" baseline="0" dirty="0" smtClean="0">
                          <a:solidFill>
                            <a:schemeClr val="tx1"/>
                          </a:solidFill>
                        </a:rPr>
                        <a:t> self-confidence</a:t>
                      </a:r>
                      <a:endParaRPr lang="en-US" sz="1600" b="0" dirty="0" smtClean="0">
                        <a:solidFill>
                          <a:schemeClr val="tx1"/>
                        </a:solidFill>
                      </a:endParaRPr>
                    </a:p>
                    <a:p>
                      <a:pPr marL="182880" marR="0" lvl="0" indent="-182880" algn="l" defTabSz="914400" rtl="0" eaLnBrk="1" fontAlgn="auto" latinLnBrk="0" hangingPunct="1">
                        <a:lnSpc>
                          <a:spcPct val="100000"/>
                        </a:lnSpc>
                        <a:spcBef>
                          <a:spcPts val="0"/>
                        </a:spcBef>
                        <a:spcAft>
                          <a:spcPts val="0"/>
                        </a:spcAft>
                        <a:buClr>
                          <a:schemeClr val="bg2"/>
                        </a:buClr>
                        <a:buSzTx/>
                        <a:buFont typeface="Wingdings" charset="2"/>
                        <a:buChar char="§"/>
                        <a:tabLst/>
                        <a:defRPr/>
                      </a:pPr>
                      <a:r>
                        <a:rPr lang="en-US" sz="1600" b="0" baseline="0" dirty="0" smtClean="0">
                          <a:solidFill>
                            <a:schemeClr val="tx1"/>
                          </a:solidFill>
                        </a:rPr>
                        <a:t>Acting with integrity</a:t>
                      </a:r>
                      <a:endParaRPr lang="en-US" sz="1600" b="0" dirty="0" smtClean="0">
                        <a:solidFill>
                          <a:schemeClr val="tx1"/>
                        </a:solidFill>
                      </a:endParaRPr>
                    </a:p>
                    <a:p>
                      <a:pPr marL="182880" lvl="0" indent="-182880">
                        <a:buClr>
                          <a:schemeClr val="bg2"/>
                        </a:buClr>
                        <a:buFont typeface="Wingdings" charset="2"/>
                        <a:buChar char="§"/>
                      </a:pPr>
                      <a:r>
                        <a:rPr lang="en-US" sz="1600" b="0" dirty="0" smtClean="0">
                          <a:solidFill>
                            <a:schemeClr val="tx1"/>
                          </a:solidFill>
                        </a:rPr>
                        <a:t>Dealing with </a:t>
                      </a:r>
                      <a:r>
                        <a:rPr lang="en-US" sz="1600" b="0" baseline="0" dirty="0" smtClean="0">
                          <a:solidFill>
                            <a:schemeClr val="tx1"/>
                          </a:solidFill>
                        </a:rPr>
                        <a:t>setback (optimism)</a:t>
                      </a:r>
                      <a:endParaRPr lang="en-US" sz="1600" b="0" dirty="0" smtClean="0">
                        <a:solidFill>
                          <a:schemeClr val="tx1"/>
                        </a:solidFill>
                      </a:endParaRPr>
                    </a:p>
                    <a:p>
                      <a:pPr marL="182880" lvl="0" indent="-182880">
                        <a:buClr>
                          <a:schemeClr val="bg2"/>
                        </a:buClr>
                        <a:buFont typeface="Wingdings" charset="2"/>
                        <a:buChar char="§"/>
                      </a:pPr>
                      <a:r>
                        <a:rPr lang="en-US" sz="1600" b="0" baseline="0" dirty="0" smtClean="0">
                          <a:solidFill>
                            <a:schemeClr val="tx1"/>
                          </a:solidFill>
                        </a:rPr>
                        <a:t>Being appropriately driven</a:t>
                      </a:r>
                    </a:p>
                    <a:p>
                      <a:pPr marL="182880" lvl="0" indent="-182880">
                        <a:buClr>
                          <a:schemeClr val="bg2"/>
                        </a:buClr>
                        <a:buFont typeface="Wingdings" charset="2"/>
                        <a:buChar char="§"/>
                      </a:pPr>
                      <a:r>
                        <a:rPr lang="en-US" sz="1600" b="0" baseline="0" dirty="0" smtClean="0">
                          <a:solidFill>
                            <a:schemeClr val="tx1"/>
                          </a:solidFill>
                        </a:rPr>
                        <a:t>Being flexible and adaptable</a:t>
                      </a:r>
                    </a:p>
                    <a:p>
                      <a:pPr marL="182880" lvl="0" indent="-182880">
                        <a:buClr>
                          <a:schemeClr val="bg2"/>
                        </a:buClr>
                        <a:buFont typeface="Wingdings" charset="2"/>
                        <a:buChar char="§"/>
                      </a:pPr>
                      <a:r>
                        <a:rPr lang="en-US" sz="1600" b="0" baseline="0" dirty="0" smtClean="0">
                          <a:solidFill>
                            <a:schemeClr val="tx1"/>
                          </a:solidFill>
                        </a:rPr>
                        <a:t>Controlling edges in personality, communication, conflict and work styles</a:t>
                      </a:r>
                      <a:endParaRPr lang="en-US" b="0" baseline="0" dirty="0" smtClean="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b="1" dirty="0" smtClean="0">
                          <a:solidFill>
                            <a:schemeClr val="tx1"/>
                          </a:solidFill>
                        </a:rPr>
                        <a:t>Relationship-Management:</a:t>
                      </a:r>
                    </a:p>
                    <a:p>
                      <a:pPr marL="182880" marR="0" lvl="0" indent="-182880" algn="l" defTabSz="457200" rtl="0" eaLnBrk="1" fontAlgn="auto" latinLnBrk="0" hangingPunct="1">
                        <a:lnSpc>
                          <a:spcPct val="100000"/>
                        </a:lnSpc>
                        <a:spcBef>
                          <a:spcPts val="0"/>
                        </a:spcBef>
                        <a:spcAft>
                          <a:spcPts val="0"/>
                        </a:spcAft>
                        <a:buClr>
                          <a:schemeClr val="bg2"/>
                        </a:buClr>
                        <a:buSzTx/>
                        <a:buFont typeface="Wingdings" charset="2"/>
                        <a:buChar char="§"/>
                        <a:tabLst/>
                        <a:defRPr/>
                      </a:pPr>
                      <a:r>
                        <a:rPr lang="en-US" sz="1600" b="0" dirty="0" smtClean="0">
                          <a:solidFill>
                            <a:schemeClr val="tx1"/>
                          </a:solidFill>
                        </a:rPr>
                        <a:t>Exerting</a:t>
                      </a:r>
                      <a:r>
                        <a:rPr lang="en-US" sz="1600" b="0" baseline="0" dirty="0" smtClean="0">
                          <a:solidFill>
                            <a:schemeClr val="tx1"/>
                          </a:solidFill>
                        </a:rPr>
                        <a:t> i</a:t>
                      </a:r>
                      <a:r>
                        <a:rPr lang="en-US" sz="1600" b="0" dirty="0" smtClean="0">
                          <a:solidFill>
                            <a:schemeClr val="tx1"/>
                          </a:solidFill>
                        </a:rPr>
                        <a:t>nfluence and motivating others</a:t>
                      </a:r>
                    </a:p>
                    <a:p>
                      <a:pPr marL="182880" lvl="0" indent="-182880">
                        <a:buClr>
                          <a:schemeClr val="bg2"/>
                        </a:buClr>
                        <a:buFont typeface="Wingdings" charset="2"/>
                        <a:buChar char="§"/>
                      </a:pPr>
                      <a:r>
                        <a:rPr lang="en-US" sz="1600" b="0" dirty="0" smtClean="0">
                          <a:solidFill>
                            <a:schemeClr val="tx1"/>
                          </a:solidFill>
                        </a:rPr>
                        <a:t>Promoting teamwork and collaboration</a:t>
                      </a:r>
                    </a:p>
                    <a:p>
                      <a:pPr marL="182880" marR="0" lvl="0" indent="-182880" algn="l" defTabSz="914400" rtl="0" eaLnBrk="1" fontAlgn="auto" latinLnBrk="0" hangingPunct="1">
                        <a:lnSpc>
                          <a:spcPct val="100000"/>
                        </a:lnSpc>
                        <a:spcBef>
                          <a:spcPts val="0"/>
                        </a:spcBef>
                        <a:spcAft>
                          <a:spcPts val="0"/>
                        </a:spcAft>
                        <a:buClr>
                          <a:schemeClr val="bg2"/>
                        </a:buClr>
                        <a:buSzTx/>
                        <a:buFont typeface="Wingdings" charset="2"/>
                        <a:buChar char="§"/>
                        <a:tabLst/>
                        <a:defRPr/>
                      </a:pPr>
                      <a:r>
                        <a:rPr lang="en-US" sz="1600" b="0" dirty="0" smtClean="0">
                          <a:solidFill>
                            <a:schemeClr val="tx1"/>
                          </a:solidFill>
                        </a:rPr>
                        <a:t>Being</a:t>
                      </a:r>
                      <a:r>
                        <a:rPr lang="en-US" sz="1600" b="0" baseline="0" dirty="0" smtClean="0">
                          <a:solidFill>
                            <a:schemeClr val="tx1"/>
                          </a:solidFill>
                        </a:rPr>
                        <a:t> an </a:t>
                      </a:r>
                      <a:r>
                        <a:rPr lang="en-US" sz="1600" b="0" dirty="0" smtClean="0">
                          <a:solidFill>
                            <a:schemeClr val="tx1"/>
                          </a:solidFill>
                        </a:rPr>
                        <a:t>inspiring leader </a:t>
                      </a:r>
                    </a:p>
                    <a:p>
                      <a:pPr marL="182880" lvl="0" indent="-182880">
                        <a:buClr>
                          <a:schemeClr val="bg2"/>
                        </a:buClr>
                        <a:buFont typeface="Wingdings" charset="2"/>
                        <a:buChar char="§"/>
                      </a:pPr>
                      <a:r>
                        <a:rPr lang="en-US" sz="1600" b="0" baseline="0" dirty="0" smtClean="0">
                          <a:solidFill>
                            <a:schemeClr val="tx1"/>
                          </a:solidFill>
                        </a:rPr>
                        <a:t>Developing others </a:t>
                      </a:r>
                    </a:p>
                    <a:p>
                      <a:pPr marL="182880" lvl="0" indent="-182880">
                        <a:buClr>
                          <a:schemeClr val="bg2"/>
                        </a:buClr>
                        <a:buFont typeface="Wingdings" charset="2"/>
                        <a:buChar char="§"/>
                      </a:pPr>
                      <a:r>
                        <a:rPr lang="en-US" sz="1600" b="0" baseline="0" dirty="0" smtClean="0">
                          <a:solidFill>
                            <a:schemeClr val="tx1"/>
                          </a:solidFill>
                        </a:rPr>
                        <a:t>Developing active listening skills</a:t>
                      </a:r>
                    </a:p>
                    <a:p>
                      <a:pPr marL="182880" lvl="0" indent="-182880">
                        <a:buClr>
                          <a:schemeClr val="bg2"/>
                        </a:buClr>
                        <a:buFont typeface="Wingdings" charset="2"/>
                        <a:buChar char="§"/>
                      </a:pPr>
                      <a:r>
                        <a:rPr lang="en-US" sz="1600" b="0" baseline="0" dirty="0" smtClean="0">
                          <a:solidFill>
                            <a:schemeClr val="tx1"/>
                          </a:solidFill>
                        </a:rPr>
                        <a:t>Promoting inclusion of diverse individuals</a:t>
                      </a:r>
                    </a:p>
                    <a:p>
                      <a:pPr marL="182880" lvl="0" indent="-182880">
                        <a:buClr>
                          <a:schemeClr val="bg2"/>
                        </a:buClr>
                        <a:buFont typeface="Wingdings" charset="2"/>
                        <a:buChar char="§"/>
                      </a:pPr>
                      <a:r>
                        <a:rPr lang="en-US" sz="1600" b="0" dirty="0" smtClean="0">
                          <a:solidFill>
                            <a:schemeClr val="tx1"/>
                          </a:solidFill>
                        </a:rPr>
                        <a:t>Dealing effectively</a:t>
                      </a:r>
                      <a:r>
                        <a:rPr lang="en-US" sz="1600" b="0" baseline="0" dirty="0" smtClean="0">
                          <a:solidFill>
                            <a:schemeClr val="tx1"/>
                          </a:solidFill>
                        </a:rPr>
                        <a:t> with conflict and difficult conversations</a:t>
                      </a:r>
                      <a:endParaRPr lang="en-US"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3" name="TextBox 2"/>
          <p:cNvSpPr txBox="1"/>
          <p:nvPr/>
        </p:nvSpPr>
        <p:spPr>
          <a:xfrm>
            <a:off x="76200" y="6172200"/>
            <a:ext cx="8839200" cy="461665"/>
          </a:xfrm>
          <a:prstGeom prst="rect">
            <a:avLst/>
          </a:prstGeom>
          <a:noFill/>
        </p:spPr>
        <p:txBody>
          <a:bodyPr wrap="square" rtlCol="0">
            <a:spAutoFit/>
          </a:bodyPr>
          <a:lstStyle/>
          <a:p>
            <a:pPr lvl="0"/>
            <a:r>
              <a:rPr lang="en-US" dirty="0" smtClean="0"/>
              <a:t>With modifications </a:t>
            </a:r>
            <a:r>
              <a:rPr lang="en-US" dirty="0"/>
              <a:t>from http://</a:t>
            </a:r>
            <a:r>
              <a:rPr lang="en-US" dirty="0" err="1"/>
              <a:t>www.eiconsortium.org</a:t>
            </a:r>
            <a:r>
              <a:rPr lang="en-US" dirty="0"/>
              <a:t>/</a:t>
            </a:r>
          </a:p>
        </p:txBody>
      </p:sp>
    </p:spTree>
    <p:extLst>
      <p:ext uri="{BB962C8B-B14F-4D97-AF65-F5344CB8AC3E}">
        <p14:creationId xmlns:p14="http://schemas.microsoft.com/office/powerpoint/2010/main" val="56918904"/>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id="1" dur="indefinite" restart="never" nodeType="tmRoot"/>
      </p:par>
    </p:tnLst>
  </p:timing>
</p:sld>
</file>

<file path=ppt/theme/theme1.xml><?xml version="1.0" encoding="utf-8"?>
<a:theme xmlns:a="http://schemas.openxmlformats.org/drawingml/2006/main" name="1_Pixel">
  <a:themeElements>
    <a:clrScheme name="">
      <a:dk1>
        <a:srgbClr val="000000"/>
      </a:dk1>
      <a:lt1>
        <a:srgbClr val="FFFFFF"/>
      </a:lt1>
      <a:dk2>
        <a:srgbClr val="000000"/>
      </a:dk2>
      <a:lt2>
        <a:srgbClr val="006666"/>
      </a:lt2>
      <a:accent1>
        <a:srgbClr val="BED600"/>
      </a:accent1>
      <a:accent2>
        <a:srgbClr val="BED600"/>
      </a:accent2>
      <a:accent3>
        <a:srgbClr val="FFFFFF"/>
      </a:accent3>
      <a:accent4>
        <a:srgbClr val="000000"/>
      </a:accent4>
      <a:accent5>
        <a:srgbClr val="DBE8AA"/>
      </a:accent5>
      <a:accent6>
        <a:srgbClr val="ACC200"/>
      </a:accent6>
      <a:hlink>
        <a:srgbClr val="006666"/>
      </a:hlink>
      <a:folHlink>
        <a:srgbClr val="808080"/>
      </a:folHlink>
    </a:clrScheme>
    <a:fontScheme name="1_Pix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lnDef>
  </a:objectDefaults>
  <a:extraClrSchemeLst>
    <a:extraClrScheme>
      <a:clrScheme name="1_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1_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1_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1_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1_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1_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1_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1_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1_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1_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1_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1_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
      <a:clrScheme name="1_Pixel 13">
        <a:dk1>
          <a:srgbClr val="000000"/>
        </a:dk1>
        <a:lt1>
          <a:srgbClr val="FFFFFF"/>
        </a:lt1>
        <a:dk2>
          <a:srgbClr val="000000"/>
        </a:dk2>
        <a:lt2>
          <a:srgbClr val="779F92"/>
        </a:lt2>
        <a:accent1>
          <a:srgbClr val="33CCCC"/>
        </a:accent1>
        <a:accent2>
          <a:srgbClr val="C1FD55"/>
        </a:accent2>
        <a:accent3>
          <a:srgbClr val="FFFFFF"/>
        </a:accent3>
        <a:accent4>
          <a:srgbClr val="000000"/>
        </a:accent4>
        <a:accent5>
          <a:srgbClr val="ADE2E2"/>
        </a:accent5>
        <a:accent6>
          <a:srgbClr val="AFE54C"/>
        </a:accent6>
        <a:hlink>
          <a:srgbClr val="008080"/>
        </a:hlink>
        <a:folHlink>
          <a:srgbClr val="CCCCFF"/>
        </a:folHlink>
      </a:clrScheme>
      <a:clrMap bg1="lt1" tx1="dk1" bg2="lt2" tx2="dk2" accent1="accent1" accent2="accent2" accent3="accent3" accent4="accent4" accent5="accent5" accent6="accent6" hlink="hlink" folHlink="folHlink"/>
    </a:extraClrScheme>
    <a:extraClrScheme>
      <a:clrScheme name="1_Pixel 14">
        <a:dk1>
          <a:srgbClr val="000000"/>
        </a:dk1>
        <a:lt1>
          <a:srgbClr val="FFFFFF"/>
        </a:lt1>
        <a:dk2>
          <a:srgbClr val="000000"/>
        </a:dk2>
        <a:lt2>
          <a:srgbClr val="006666"/>
        </a:lt2>
        <a:accent1>
          <a:srgbClr val="33CCCC"/>
        </a:accent1>
        <a:accent2>
          <a:srgbClr val="C1FD55"/>
        </a:accent2>
        <a:accent3>
          <a:srgbClr val="FFFFFF"/>
        </a:accent3>
        <a:accent4>
          <a:srgbClr val="000000"/>
        </a:accent4>
        <a:accent5>
          <a:srgbClr val="ADE2E2"/>
        </a:accent5>
        <a:accent6>
          <a:srgbClr val="AFE54C"/>
        </a:accent6>
        <a:hlink>
          <a:srgbClr val="008080"/>
        </a:hlink>
        <a:folHlink>
          <a:srgbClr val="CCCCFF"/>
        </a:folHlink>
      </a:clrScheme>
      <a:clrMap bg1="lt1" tx1="dk1" bg2="lt2" tx2="dk2" accent1="accent1" accent2="accent2" accent3="accent3" accent4="accent4" accent5="accent5" accent6="accent6" hlink="hlink" folHlink="folHlink"/>
    </a:extraClrScheme>
    <a:extraClrScheme>
      <a:clrScheme name="1_Pixel 15">
        <a:dk1>
          <a:srgbClr val="000000"/>
        </a:dk1>
        <a:lt1>
          <a:srgbClr val="FFFFFF"/>
        </a:lt1>
        <a:dk2>
          <a:srgbClr val="000000"/>
        </a:dk2>
        <a:lt2>
          <a:srgbClr val="006666"/>
        </a:lt2>
        <a:accent1>
          <a:srgbClr val="33CCCC"/>
        </a:accent1>
        <a:accent2>
          <a:srgbClr val="C1FD55"/>
        </a:accent2>
        <a:accent3>
          <a:srgbClr val="FFFFFF"/>
        </a:accent3>
        <a:accent4>
          <a:srgbClr val="000000"/>
        </a:accent4>
        <a:accent5>
          <a:srgbClr val="ADE2E2"/>
        </a:accent5>
        <a:accent6>
          <a:srgbClr val="AFE54C"/>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1_Pixel 16">
        <a:dk1>
          <a:srgbClr val="000000"/>
        </a:dk1>
        <a:lt1>
          <a:srgbClr val="FFFFFF"/>
        </a:lt1>
        <a:dk2>
          <a:srgbClr val="000000"/>
        </a:dk2>
        <a:lt2>
          <a:srgbClr val="006666"/>
        </a:lt2>
        <a:accent1>
          <a:srgbClr val="33CCCC"/>
        </a:accent1>
        <a:accent2>
          <a:srgbClr val="FFFFFF"/>
        </a:accent2>
        <a:accent3>
          <a:srgbClr val="FFFFFF"/>
        </a:accent3>
        <a:accent4>
          <a:srgbClr val="000000"/>
        </a:accent4>
        <a:accent5>
          <a:srgbClr val="ADE2E2"/>
        </a:accent5>
        <a:accent6>
          <a:srgbClr val="E7E7E7"/>
        </a:accent6>
        <a:hlink>
          <a:srgbClr val="006666"/>
        </a:hlink>
        <a:folHlink>
          <a:srgbClr val="B9FF53"/>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1209</TotalTime>
  <Words>1486</Words>
  <Application>Microsoft Office PowerPoint</Application>
  <PresentationFormat>On-screen Show (4:3)</PresentationFormat>
  <Paragraphs>204</Paragraphs>
  <Slides>24</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ＭＳ Ｐゴシック</vt:lpstr>
      <vt:lpstr>Arial</vt:lpstr>
      <vt:lpstr>Arial Black</vt:lpstr>
      <vt:lpstr>Times</vt:lpstr>
      <vt:lpstr>Wingdings</vt:lpstr>
      <vt:lpstr>1_Pixel</vt:lpstr>
      <vt:lpstr>Management Basics   </vt:lpstr>
      <vt:lpstr>To be a good manager you must manage:</vt:lpstr>
      <vt:lpstr>Self Management </vt:lpstr>
      <vt:lpstr>Triggers and Hot Buttons</vt:lpstr>
      <vt:lpstr>How do these fit your hot buttons? </vt:lpstr>
      <vt:lpstr>Think about a time</vt:lpstr>
      <vt:lpstr>Reframing your inner voice</vt:lpstr>
      <vt:lpstr>Four Domains of EI</vt:lpstr>
      <vt:lpstr>Elements of Emotional Intelligence</vt:lpstr>
      <vt:lpstr>Scenario for Discussion</vt:lpstr>
      <vt:lpstr>Expectation Management</vt:lpstr>
      <vt:lpstr>PowerPoint Presentation</vt:lpstr>
      <vt:lpstr>PowerPoint Presentation</vt:lpstr>
      <vt:lpstr>Needs to learn and grow</vt:lpstr>
      <vt:lpstr>PowerPoint Presentation</vt:lpstr>
      <vt:lpstr>Diversity and Culture</vt:lpstr>
      <vt:lpstr>Motivation</vt:lpstr>
      <vt:lpstr>Hersey and Blanchard’s Situational Leadership Theory</vt:lpstr>
      <vt:lpstr>Two Types of Behaviors</vt:lpstr>
      <vt:lpstr>Hersey-Blanchard Leadership Model</vt:lpstr>
      <vt:lpstr>Biggest Management Message</vt:lpstr>
      <vt:lpstr>PowerPoint Presentation</vt:lpstr>
      <vt:lpstr>NIH OITE Resources For You</vt:lpstr>
      <vt:lpstr>PowerPoint Presentation</vt:lpstr>
    </vt:vector>
  </TitlesOfParts>
  <Company>NIH</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Navigating the NIH</dc:title>
  <dc:creator>NIH User</dc:creator>
  <cp:lastModifiedBy>Conlan, Lori (NIH/OD) [E]</cp:lastModifiedBy>
  <cp:revision>63</cp:revision>
  <cp:lastPrinted>2010-03-16T15:59:53Z</cp:lastPrinted>
  <dcterms:created xsi:type="dcterms:W3CDTF">2010-03-16T14:33:50Z</dcterms:created>
  <dcterms:modified xsi:type="dcterms:W3CDTF">2019-01-03T16:54:26Z</dcterms:modified>
</cp:coreProperties>
</file>